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0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36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</p:sldIdLst>
  <p:sldSz cx="18288000" cy="10287000"/>
  <p:notesSz cx="6858000" cy="9144000"/>
  <p:embeddedFontLst>
    <p:embeddedFont>
      <p:font typeface="TT Milks Casual Pie Base" charset="1" panose="02000503030000020003"/>
      <p:regular r:id="rId39"/>
    </p:embeddedFont>
    <p:embeddedFont>
      <p:font typeface="Arimo Bold" charset="1" panose="020B0704020202020204"/>
      <p:regular r:id="rId40"/>
    </p:embeddedFont>
    <p:embeddedFont>
      <p:font typeface="Sugo Classic" charset="1" panose="00000000000000000000"/>
      <p:regular r:id="rId41"/>
    </p:embeddedFont>
    <p:embeddedFont>
      <p:font typeface="Sugo Classic Bold" charset="1" panose="00000000000000000000"/>
      <p:regular r:id="rId48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notesMasters/notesMaster1.xml" Type="http://schemas.openxmlformats.org/officeDocument/2006/relationships/notesMaster"/><Relationship Id="rId37" Target="theme/theme2.xml" Type="http://schemas.openxmlformats.org/officeDocument/2006/relationships/theme"/><Relationship Id="rId38" Target="notesSlides/notesSlide1.xml" Type="http://schemas.openxmlformats.org/officeDocument/2006/relationships/notes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notesSlides/notesSlide2.xml" Type="http://schemas.openxmlformats.org/officeDocument/2006/relationships/notesSlide"/><Relationship Id="rId43" Target="notesSlides/notesSlide3.xml" Type="http://schemas.openxmlformats.org/officeDocument/2006/relationships/notesSlide"/><Relationship Id="rId44" Target="notesSlides/notesSlide4.xml" Type="http://schemas.openxmlformats.org/officeDocument/2006/relationships/notesSlide"/><Relationship Id="rId45" Target="notesSlides/notesSlide5.xml" Type="http://schemas.openxmlformats.org/officeDocument/2006/relationships/notesSlide"/><Relationship Id="rId46" Target="notesSlides/notesSlide6.xml" Type="http://schemas.openxmlformats.org/officeDocument/2006/relationships/notesSlide"/><Relationship Id="rId47" Target="notesSlides/notesSlide7.xml" Type="http://schemas.openxmlformats.org/officeDocument/2006/relationships/notesSlide"/><Relationship Id="rId48" Target="fonts/font48.fntdata" Type="http://schemas.openxmlformats.org/officeDocument/2006/relationships/font"/><Relationship Id="rId49" Target="notesSlides/notesSlide8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9.xml" Type="http://schemas.openxmlformats.org/officeDocument/2006/relationships/notesSlide"/><Relationship Id="rId51" Target="notesSlides/notesSlide10.xml" Type="http://schemas.openxmlformats.org/officeDocument/2006/relationships/notesSlide"/><Relationship Id="rId52" Target="notesSlides/notesSlide11.xml" Type="http://schemas.openxmlformats.org/officeDocument/2006/relationships/notesSlide"/><Relationship Id="rId53" Target="notesSlides/notesSlide12.xml" Type="http://schemas.openxmlformats.org/officeDocument/2006/relationships/notesSlide"/><Relationship Id="rId54" Target="notesSlides/notesSlide13.xml" Type="http://schemas.openxmlformats.org/officeDocument/2006/relationships/notesSlide"/><Relationship Id="rId55" Target="notesSlides/notesSlide14.xml" Type="http://schemas.openxmlformats.org/officeDocument/2006/relationships/notesSlide"/><Relationship Id="rId56" Target="notesSlides/notesSlide15.xml" Type="http://schemas.openxmlformats.org/officeDocument/2006/relationships/notesSlide"/><Relationship Id="rId57" Target="notesSlides/notesSlide16.xml" Type="http://schemas.openxmlformats.org/officeDocument/2006/relationships/notesSlide"/><Relationship Id="rId58" Target="notesSlides/notesSlide17.xml" Type="http://schemas.openxmlformats.org/officeDocument/2006/relationships/notesSlide"/><Relationship Id="rId59" Target="notesSlides/notesSlide18.xml" Type="http://schemas.openxmlformats.org/officeDocument/2006/relationships/notesSlide"/><Relationship Id="rId6" Target="slides/slide1.xml" Type="http://schemas.openxmlformats.org/officeDocument/2006/relationships/slide"/><Relationship Id="rId60" Target="notesSlides/notesSlide19.xml" Type="http://schemas.openxmlformats.org/officeDocument/2006/relationships/notesSlide"/><Relationship Id="rId61" Target="notesSlides/notesSlide20.xml" Type="http://schemas.openxmlformats.org/officeDocument/2006/relationships/notesSlide"/><Relationship Id="rId62" Target="notesSlides/notesSlide21.xml" Type="http://schemas.openxmlformats.org/officeDocument/2006/relationships/notesSlide"/><Relationship Id="rId63" Target="notesSlides/notesSlide22.xml" Type="http://schemas.openxmlformats.org/officeDocument/2006/relationships/notesSlide"/><Relationship Id="rId64" Target="notesSlides/notesSlide23.xml" Type="http://schemas.openxmlformats.org/officeDocument/2006/relationships/notesSlide"/><Relationship Id="rId65" Target="notesSlides/notesSlide24.xml" Type="http://schemas.openxmlformats.org/officeDocument/2006/relationships/notesSlide"/><Relationship Id="rId66" Target="notesSlides/notesSlide25.xml" Type="http://schemas.openxmlformats.org/officeDocument/2006/relationships/notesSlide"/><Relationship Id="rId67" Target="notesSlides/notesSlide26.xml" Type="http://schemas.openxmlformats.org/officeDocument/2006/relationships/notesSlide"/><Relationship Id="rId68" Target="notesSlides/notesSlide27.xml" Type="http://schemas.openxmlformats.org/officeDocument/2006/relationships/notesSlide"/><Relationship Id="rId69" Target="notesSlides/notesSlide28.xml" Type="http://schemas.openxmlformats.org/officeDocument/2006/relationships/notesSlide"/><Relationship Id="rId7" Target="slides/slide2.xml" Type="http://schemas.openxmlformats.org/officeDocument/2006/relationships/slide"/><Relationship Id="rId70" Target="notesSlides/notesSlide29.xml" Type="http://schemas.openxmlformats.org/officeDocument/2006/relationships/notesSlide"/><Relationship Id="rId71" Target="notesSlides/notesSlide30.xml" Type="http://schemas.openxmlformats.org/officeDocument/2006/relationships/notes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notesMasters/_rels/notesMaster1.xml.rels><?xml version="1.0" encoding="UTF-8" standalone="yes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.xml" Type="http://schemas.openxmlformats.org/officeDocument/2006/relationships/slide"/></Relationships>
</file>

<file path=ppt/notesSlides/_rels/notesSlide1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1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1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1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1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4.xml" Type="http://schemas.openxmlformats.org/officeDocument/2006/relationships/slide"/></Relationships>
</file>

<file path=ppt/notesSlides/_rels/notesSlide1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5.xml" Type="http://schemas.openxmlformats.org/officeDocument/2006/relationships/slide"/></Relationships>
</file>

<file path=ppt/notesSlides/_rels/notesSlide1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6.xml" Type="http://schemas.openxmlformats.org/officeDocument/2006/relationships/slide"/></Relationships>
</file>

<file path=ppt/notesSlides/_rels/notesSlide1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7.xml" Type="http://schemas.openxmlformats.org/officeDocument/2006/relationships/slide"/></Relationships>
</file>

<file path=ppt/notesSlides/_rels/notesSlide1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8.xml" Type="http://schemas.openxmlformats.org/officeDocument/2006/relationships/slide"/></Relationships>
</file>

<file path=ppt/notesSlides/_rels/notesSlide1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.xml" Type="http://schemas.openxmlformats.org/officeDocument/2006/relationships/slide"/></Relationships>
</file>

<file path=ppt/notesSlides/_rels/notesSlide2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_rels/notesSlide21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1.xml" Type="http://schemas.openxmlformats.org/officeDocument/2006/relationships/slide"/></Relationships>
</file>

<file path=ppt/notesSlides/_rels/notesSlide22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2.xml" Type="http://schemas.openxmlformats.org/officeDocument/2006/relationships/slide"/></Relationships>
</file>

<file path=ppt/notesSlides/_rels/notesSlide2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3.xml" Type="http://schemas.openxmlformats.org/officeDocument/2006/relationships/slide"/></Relationships>
</file>

<file path=ppt/notesSlides/_rels/notesSlide2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4.xml" Type="http://schemas.openxmlformats.org/officeDocument/2006/relationships/slide"/></Relationships>
</file>

<file path=ppt/notesSlides/_rels/notesSlide2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5.xml" Type="http://schemas.openxmlformats.org/officeDocument/2006/relationships/slide"/></Relationships>
</file>

<file path=ppt/notesSlides/_rels/notesSlide2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6.xml" Type="http://schemas.openxmlformats.org/officeDocument/2006/relationships/slide"/></Relationships>
</file>

<file path=ppt/notesSlides/_rels/notesSlide2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7.xml" Type="http://schemas.openxmlformats.org/officeDocument/2006/relationships/slide"/></Relationships>
</file>

<file path=ppt/notesSlides/_rels/notesSlide2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8.xml" Type="http://schemas.openxmlformats.org/officeDocument/2006/relationships/slide"/></Relationships>
</file>

<file path=ppt/notesSlides/_rels/notesSlide2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9.xml" Type="http://schemas.openxmlformats.org/officeDocument/2006/relationships/slide"/></Relationships>
</file>

<file path=ppt/notesSlides/_rels/notesSlide3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.xml" Type="http://schemas.openxmlformats.org/officeDocument/2006/relationships/slide"/></Relationships>
</file>

<file path=ppt/notesSlides/_rels/notesSlide30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30.xml" Type="http://schemas.openxmlformats.org/officeDocument/2006/relationships/slide"/></Relationships>
</file>

<file path=ppt/notesSlides/_rels/notesSlide4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4.xml" Type="http://schemas.openxmlformats.org/officeDocument/2006/relationships/slide"/></Relationships>
</file>

<file path=ppt/notesSlides/_rels/notesSlide5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5.xml" Type="http://schemas.openxmlformats.org/officeDocument/2006/relationships/slide"/></Relationships>
</file>

<file path=ppt/notesSlides/_rels/notesSlide6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7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7.xml" Type="http://schemas.openxmlformats.org/officeDocument/2006/relationships/slide"/></Relationships>
</file>

<file path=ppt/notesSlides/_rels/notesSlide8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8.xml" Type="http://schemas.openxmlformats.org/officeDocument/2006/relationships/slide"/></Relationships>
</file>

<file path=ppt/notesSlides/_rels/notesSlide9.xml.rels><?xml version="1.0" encoding="UTF-8" standalone="yes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9.xml" Type="http://schemas.openxmlformats.org/officeDocument/2006/relationships/slide"/></Relationships>
</file>

<file path=ppt/notesSlides/notesSlide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1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2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2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p="http://schemas.openxmlformats.org/presentationml/2006/main" xmlns:a="http://schemas.openxmlformats.org/drawingml/2006/main">
  <p:cSld>
    <p:spTree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svg" Type="http://schemas.openxmlformats.org/officeDocument/2006/relationships/image"/><Relationship Id="rId11" Target="../media/image9.png" Type="http://schemas.openxmlformats.org/officeDocument/2006/relationships/image"/><Relationship Id="rId12" Target="../media/image10.svg" Type="http://schemas.openxmlformats.org/officeDocument/2006/relationships/image"/><Relationship Id="rId13" Target="../media/image11.png" Type="http://schemas.openxmlformats.org/officeDocument/2006/relationships/image"/><Relationship Id="rId14" Target="../media/image12.svg" Type="http://schemas.openxmlformats.org/officeDocument/2006/relationships/image"/><Relationship Id="rId15" Target="../media/image13.png" Type="http://schemas.openxmlformats.org/officeDocument/2006/relationships/image"/><Relationship Id="rId16" Target="../media/image14.svg" Type="http://schemas.openxmlformats.org/officeDocument/2006/relationships/image"/><Relationship Id="rId17" Target="../media/image15.png" Type="http://schemas.openxmlformats.org/officeDocument/2006/relationships/image"/><Relationship Id="rId18" Target="../media/image16.svg" Type="http://schemas.openxmlformats.org/officeDocument/2006/relationships/image"/><Relationship Id="rId19" Target="../media/image17.pn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18.svg" Type="http://schemas.openxmlformats.org/officeDocument/2006/relationships/image"/><Relationship Id="rId21" Target="../media/image19.png" Type="http://schemas.openxmlformats.org/officeDocument/2006/relationships/image"/><Relationship Id="rId22" Target="../media/image20.svg" Type="http://schemas.openxmlformats.org/officeDocument/2006/relationships/image"/><Relationship Id="rId23" Target="../media/image21.png" Type="http://schemas.openxmlformats.org/officeDocument/2006/relationships/image"/><Relationship Id="rId3" Target="../media/image1.png" Type="http://schemas.openxmlformats.org/officeDocument/2006/relationships/image"/><Relationship Id="rId4" Target="../media/image2.svg" Type="http://schemas.openxmlformats.org/officeDocument/2006/relationships/image"/><Relationship Id="rId5" Target="../media/image3.png" Type="http://schemas.openxmlformats.org/officeDocument/2006/relationships/image"/><Relationship Id="rId6" Target="../media/image4.svg" Type="http://schemas.openxmlformats.org/officeDocument/2006/relationships/image"/><Relationship Id="rId7" Target="../media/image5.png" Type="http://schemas.openxmlformats.org/officeDocument/2006/relationships/image"/><Relationship Id="rId8" Target="../media/image6.svg" Type="http://schemas.openxmlformats.org/officeDocument/2006/relationships/image"/><Relationship Id="rId9" Target="../media/image7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0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5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1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6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2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7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3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4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89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5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0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6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1.pn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7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8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3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19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4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7.pn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8.svg" Type="http://schemas.openxmlformats.org/officeDocument/2006/relationships/image"/><Relationship Id="rId21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0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5.pn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1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6.pn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2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3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8.pn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4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99.pn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5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100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6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101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27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102.pn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26.png" Type="http://schemas.openxmlformats.org/officeDocument/2006/relationships/image"/><Relationship Id="rId14" Target="../media/image27.svg" Type="http://schemas.openxmlformats.org/officeDocument/2006/relationships/image"/><Relationship Id="rId15" Target="../media/image17.png" Type="http://schemas.openxmlformats.org/officeDocument/2006/relationships/image"/><Relationship Id="rId16" Target="../media/image18.svg" Type="http://schemas.openxmlformats.org/officeDocument/2006/relationships/image"/><Relationship Id="rId17" Target="../media/image28.png" Type="http://schemas.openxmlformats.org/officeDocument/2006/relationships/image"/><Relationship Id="rId18" Target="../media/image29.svg" Type="http://schemas.openxmlformats.org/officeDocument/2006/relationships/image"/><Relationship Id="rId19" Target="../media/image7.png" Type="http://schemas.openxmlformats.org/officeDocument/2006/relationships/image"/><Relationship Id="rId2" Target="../notesSlides/notesSlide28.xml" Type="http://schemas.openxmlformats.org/officeDocument/2006/relationships/notesSlide"/><Relationship Id="rId20" Target="../media/image8.svg" Type="http://schemas.openxmlformats.org/officeDocument/2006/relationships/image"/><Relationship Id="rId21" Target="../media/image21.png" Type="http://schemas.openxmlformats.org/officeDocument/2006/relationships/imag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22.png" Type="http://schemas.openxmlformats.org/officeDocument/2006/relationships/image"/><Relationship Id="rId6" Target="../media/image23.svg" Type="http://schemas.openxmlformats.org/officeDocument/2006/relationships/image"/><Relationship Id="rId7" Target="../media/image24.png" Type="http://schemas.openxmlformats.org/officeDocument/2006/relationships/image"/><Relationship Id="rId8" Target="../media/image25.svg" Type="http://schemas.openxmlformats.org/officeDocument/2006/relationships/image"/><Relationship Id="rId9" Target="../media/image9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4.png" Type="http://schemas.openxmlformats.org/officeDocument/2006/relationships/image"/><Relationship Id="rId11" Target="../media/image105.png" Type="http://schemas.openxmlformats.org/officeDocument/2006/relationships/image"/><Relationship Id="rId12" Target="../media/image106.png" Type="http://schemas.openxmlformats.org/officeDocument/2006/relationships/image"/><Relationship Id="rId13" Target="../media/image107.png" Type="http://schemas.openxmlformats.org/officeDocument/2006/relationships/image"/><Relationship Id="rId14" Target="../media/image108.png" Type="http://schemas.openxmlformats.org/officeDocument/2006/relationships/image"/><Relationship Id="rId2" Target="../notesSlides/notesSlide29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10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png" Type="http://schemas.openxmlformats.org/officeDocument/2006/relationships/image"/><Relationship Id="rId2" Target="../notesSlides/notesSlide3.xml" Type="http://schemas.openxmlformats.org/officeDocument/2006/relationships/notesSlide"/><Relationship Id="rId3" Target="../media/image3.png" Type="http://schemas.openxmlformats.org/officeDocument/2006/relationships/image"/><Relationship Id="rId4" Target="../media/image4.svg" Type="http://schemas.openxmlformats.org/officeDocument/2006/relationships/image"/><Relationship Id="rId5" Target="../media/image30.png" Type="http://schemas.openxmlformats.org/officeDocument/2006/relationships/image"/><Relationship Id="rId6" Target="../media/image31.svg" Type="http://schemas.openxmlformats.org/officeDocument/2006/relationships/image"/><Relationship Id="rId7" Target="../media/image32.png" Type="http://schemas.openxmlformats.org/officeDocument/2006/relationships/image"/><Relationship Id="rId8" Target="../media/image33.sv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10.svg" Type="http://schemas.openxmlformats.org/officeDocument/2006/relationships/image"/><Relationship Id="rId11" Target="../media/image111.png" Type="http://schemas.openxmlformats.org/officeDocument/2006/relationships/image"/><Relationship Id="rId12" Target="../media/image112.svg" Type="http://schemas.openxmlformats.org/officeDocument/2006/relationships/image"/><Relationship Id="rId13" Target="../media/image113.png" Type="http://schemas.openxmlformats.org/officeDocument/2006/relationships/image"/><Relationship Id="rId14" Target="../media/image114.svg" Type="http://schemas.openxmlformats.org/officeDocument/2006/relationships/image"/><Relationship Id="rId2" Target="../notesSlides/notesSlide30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109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51.jpe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2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2.svg" Type="http://schemas.openxmlformats.org/officeDocument/2006/relationships/image"/><Relationship Id="rId11" Target="../media/image43.png" Type="http://schemas.openxmlformats.org/officeDocument/2006/relationships/image"/><Relationship Id="rId12" Target="../media/image44.svg" Type="http://schemas.openxmlformats.org/officeDocument/2006/relationships/image"/><Relationship Id="rId13" Target="../media/image45.png" Type="http://schemas.openxmlformats.org/officeDocument/2006/relationships/image"/><Relationship Id="rId14" Target="../media/image46.svg" Type="http://schemas.openxmlformats.org/officeDocument/2006/relationships/image"/><Relationship Id="rId15" Target="../media/image47.png" Type="http://schemas.openxmlformats.org/officeDocument/2006/relationships/image"/><Relationship Id="rId16" Target="../media/image48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52.jpe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21.png" Type="http://schemas.openxmlformats.org/officeDocument/2006/relationships/image"/><Relationship Id="rId21" Target="../media/image53.jpeg" Type="http://schemas.openxmlformats.org/officeDocument/2006/relationships/image"/><Relationship Id="rId22" Target="../media/image54.jpe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37.png" Type="http://schemas.openxmlformats.org/officeDocument/2006/relationships/image"/><Relationship Id="rId6" Target="../media/image38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41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58.svg" Type="http://schemas.openxmlformats.org/officeDocument/2006/relationships/image"/><Relationship Id="rId11" Target="../media/image41.png" Type="http://schemas.openxmlformats.org/officeDocument/2006/relationships/image"/><Relationship Id="rId12" Target="../media/image42.svg" Type="http://schemas.openxmlformats.org/officeDocument/2006/relationships/image"/><Relationship Id="rId13" Target="../media/image59.png" Type="http://schemas.openxmlformats.org/officeDocument/2006/relationships/image"/><Relationship Id="rId14" Target="../media/image60.svg" Type="http://schemas.openxmlformats.org/officeDocument/2006/relationships/image"/><Relationship Id="rId15" Target="../media/image45.png" Type="http://schemas.openxmlformats.org/officeDocument/2006/relationships/image"/><Relationship Id="rId16" Target="../media/image46.svg" Type="http://schemas.openxmlformats.org/officeDocument/2006/relationships/image"/><Relationship Id="rId17" Target="../media/image49.png" Type="http://schemas.openxmlformats.org/officeDocument/2006/relationships/image"/><Relationship Id="rId18" Target="../media/image50.svg" Type="http://schemas.openxmlformats.org/officeDocument/2006/relationships/image"/><Relationship Id="rId19" Target="../media/image61.pn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62.svg" Type="http://schemas.openxmlformats.org/officeDocument/2006/relationships/image"/><Relationship Id="rId21" Target="../media/image21.png" Type="http://schemas.openxmlformats.org/officeDocument/2006/relationships/imag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55.png" Type="http://schemas.openxmlformats.org/officeDocument/2006/relationships/image"/><Relationship Id="rId6" Target="../media/image56.svg" Type="http://schemas.openxmlformats.org/officeDocument/2006/relationships/image"/><Relationship Id="rId7" Target="../media/image39.png" Type="http://schemas.openxmlformats.org/officeDocument/2006/relationships/image"/><Relationship Id="rId8" Target="../media/image40.svg" Type="http://schemas.openxmlformats.org/officeDocument/2006/relationships/image"/><Relationship Id="rId9" Target="../media/image5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notesSlides/notesSlide7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21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8.png" Type="http://schemas.openxmlformats.org/officeDocument/2006/relationships/image"/><Relationship Id="rId11" Target="../media/image69.png" Type="http://schemas.openxmlformats.org/officeDocument/2006/relationships/image"/><Relationship Id="rId12" Target="../media/image70.png" Type="http://schemas.openxmlformats.org/officeDocument/2006/relationships/image"/><Relationship Id="rId13" Target="../media/image21.png" Type="http://schemas.openxmlformats.org/officeDocument/2006/relationships/image"/><Relationship Id="rId2" Target="../notesSlides/notesSlide8.xml" Type="http://schemas.openxmlformats.org/officeDocument/2006/relationships/notesSlide"/><Relationship Id="rId3" Target="../media/image35.png" Type="http://schemas.openxmlformats.org/officeDocument/2006/relationships/image"/><Relationship Id="rId4" Target="../media/image36.svg" Type="http://schemas.openxmlformats.org/officeDocument/2006/relationships/image"/><Relationship Id="rId5" Target="../media/image63.png" Type="http://schemas.openxmlformats.org/officeDocument/2006/relationships/image"/><Relationship Id="rId6" Target="../media/image64.svg" Type="http://schemas.openxmlformats.org/officeDocument/2006/relationships/image"/><Relationship Id="rId7" Target="../media/image65.png" Type="http://schemas.openxmlformats.org/officeDocument/2006/relationships/image"/><Relationship Id="rId8" Target="../media/image66.svg" Type="http://schemas.openxmlformats.org/officeDocument/2006/relationships/image"/><Relationship Id="rId9" Target="../media/image6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0.svg" Type="http://schemas.openxmlformats.org/officeDocument/2006/relationships/image"/><Relationship Id="rId11" Target="../media/image11.png" Type="http://schemas.openxmlformats.org/officeDocument/2006/relationships/image"/><Relationship Id="rId12" Target="../media/image12.svg" Type="http://schemas.openxmlformats.org/officeDocument/2006/relationships/image"/><Relationship Id="rId13" Target="../media/image73.png" Type="http://schemas.openxmlformats.org/officeDocument/2006/relationships/image"/><Relationship Id="rId14" Target="../media/image74.svg" Type="http://schemas.openxmlformats.org/officeDocument/2006/relationships/image"/><Relationship Id="rId15" Target="../media/image75.png" Type="http://schemas.openxmlformats.org/officeDocument/2006/relationships/image"/><Relationship Id="rId16" Target="../media/image76.svg" Type="http://schemas.openxmlformats.org/officeDocument/2006/relationships/image"/><Relationship Id="rId17" Target="../media/image77.png" Type="http://schemas.openxmlformats.org/officeDocument/2006/relationships/image"/><Relationship Id="rId18" Target="../media/image78.svg" Type="http://schemas.openxmlformats.org/officeDocument/2006/relationships/image"/><Relationship Id="rId19" Target="../media/image79.png" Type="http://schemas.openxmlformats.org/officeDocument/2006/relationships/image"/><Relationship Id="rId2" Target="../notesSlides/notesSlide9.xml" Type="http://schemas.openxmlformats.org/officeDocument/2006/relationships/notesSlide"/><Relationship Id="rId20" Target="../media/image80.svg" Type="http://schemas.openxmlformats.org/officeDocument/2006/relationships/image"/><Relationship Id="rId21" Target="../media/image81.png" Type="http://schemas.openxmlformats.org/officeDocument/2006/relationships/image"/><Relationship Id="rId22" Target="../media/image82.svg" Type="http://schemas.openxmlformats.org/officeDocument/2006/relationships/image"/><Relationship Id="rId23" Target="../media/image83.png" Type="http://schemas.openxmlformats.org/officeDocument/2006/relationships/image"/><Relationship Id="rId24" Target="../media/image84.svg" Type="http://schemas.openxmlformats.org/officeDocument/2006/relationships/image"/><Relationship Id="rId25" Target="../media/image21.png" Type="http://schemas.openxmlformats.org/officeDocument/2006/relationships/image"/><Relationship Id="rId3" Target="../media/image71.png" Type="http://schemas.openxmlformats.org/officeDocument/2006/relationships/image"/><Relationship Id="rId4" Target="../media/image72.svg" Type="http://schemas.openxmlformats.org/officeDocument/2006/relationships/image"/><Relationship Id="rId5" Target="../media/image35.png" Type="http://schemas.openxmlformats.org/officeDocument/2006/relationships/image"/><Relationship Id="rId6" Target="../media/image36.svg" Type="http://schemas.openxmlformats.org/officeDocument/2006/relationships/image"/><Relationship Id="rId7" Target="../media/image13.png" Type="http://schemas.openxmlformats.org/officeDocument/2006/relationships/image"/><Relationship Id="rId8" Target="../media/image14.svg" Type="http://schemas.openxmlformats.org/officeDocument/2006/relationships/image"/><Relationship Id="rId9" Target="../media/image9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760332" y="256526"/>
            <a:ext cx="14014374" cy="810158"/>
          </a:xfrm>
          <a:custGeom>
            <a:avLst/>
            <a:gdLst/>
            <a:ahLst/>
            <a:cxnLst/>
            <a:rect r="r" b="b" t="t" l="l"/>
            <a:pathLst>
              <a:path h="810158" w="14014374">
                <a:moveTo>
                  <a:pt x="0" y="0"/>
                </a:moveTo>
                <a:lnTo>
                  <a:pt x="14014374" y="0"/>
                </a:lnTo>
                <a:lnTo>
                  <a:pt x="14014374" y="810158"/>
                </a:lnTo>
                <a:lnTo>
                  <a:pt x="0" y="81015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523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621436" y="1007348"/>
            <a:ext cx="2383366" cy="789032"/>
          </a:xfrm>
          <a:custGeom>
            <a:avLst/>
            <a:gdLst/>
            <a:ahLst/>
            <a:cxnLst/>
            <a:rect r="r" b="b" t="t" l="l"/>
            <a:pathLst>
              <a:path h="789032" w="2383366">
                <a:moveTo>
                  <a:pt x="0" y="0"/>
                </a:moveTo>
                <a:lnTo>
                  <a:pt x="2383366" y="0"/>
                </a:lnTo>
                <a:lnTo>
                  <a:pt x="2383366" y="789032"/>
                </a:lnTo>
                <a:lnTo>
                  <a:pt x="0" y="78903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033228" y="2293370"/>
            <a:ext cx="2254776" cy="746598"/>
          </a:xfrm>
          <a:custGeom>
            <a:avLst/>
            <a:gdLst/>
            <a:ahLst/>
            <a:cxnLst/>
            <a:rect r="r" b="b" t="t" l="l"/>
            <a:pathLst>
              <a:path h="746598" w="2254776">
                <a:moveTo>
                  <a:pt x="0" y="0"/>
                </a:moveTo>
                <a:lnTo>
                  <a:pt x="2254776" y="0"/>
                </a:lnTo>
                <a:lnTo>
                  <a:pt x="2254776" y="746598"/>
                </a:lnTo>
                <a:lnTo>
                  <a:pt x="0" y="74659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369638" y="75252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409700" y="80673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797752" y="4398498"/>
            <a:ext cx="8259952" cy="4055700"/>
          </a:xfrm>
          <a:custGeom>
            <a:avLst/>
            <a:gdLst/>
            <a:ahLst/>
            <a:cxnLst/>
            <a:rect r="r" b="b" t="t" l="l"/>
            <a:pathLst>
              <a:path h="4055700" w="8259952">
                <a:moveTo>
                  <a:pt x="0" y="0"/>
                </a:moveTo>
                <a:lnTo>
                  <a:pt x="8259952" y="0"/>
                </a:lnTo>
                <a:lnTo>
                  <a:pt x="8259952" y="4055700"/>
                </a:lnTo>
                <a:lnTo>
                  <a:pt x="0" y="40557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-502626" y="7745032"/>
            <a:ext cx="6413748" cy="2113398"/>
          </a:xfrm>
          <a:custGeom>
            <a:avLst/>
            <a:gdLst/>
            <a:ahLst/>
            <a:cxnLst/>
            <a:rect r="r" b="b" t="t" l="l"/>
            <a:pathLst>
              <a:path h="2113398" w="6413748">
                <a:moveTo>
                  <a:pt x="0" y="0"/>
                </a:moveTo>
                <a:lnTo>
                  <a:pt x="6413748" y="0"/>
                </a:lnTo>
                <a:lnTo>
                  <a:pt x="6413748" y="2113398"/>
                </a:lnTo>
                <a:lnTo>
                  <a:pt x="0" y="2113398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6438922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1432314" y="809475"/>
            <a:ext cx="9487561" cy="5353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200"/>
              </a:lnSpc>
            </a:pPr>
            <a:r>
              <a:rPr lang="en-US" sz="6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Estudio sobre estudiantes en situación de desplazamiento en Santander</a:t>
            </a:r>
          </a:p>
          <a:p>
            <a:pPr algn="l">
              <a:lnSpc>
                <a:spcPts val="6000"/>
              </a:lnSpc>
            </a:pPr>
            <a:r>
              <a:rPr lang="en-US" b="true" sz="5000">
                <a:solidFill>
                  <a:srgbClr val="1A1C35"/>
                </a:solidFill>
                <a:latin typeface="Arimo Bold"/>
                <a:ea typeface="Arimo Bold"/>
                <a:cs typeface="Arimo Bold"/>
                <a:sym typeface="Arimo Bold"/>
              </a:rPr>
              <a:t>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32314" y="5682423"/>
            <a:ext cx="8334150" cy="2886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639"/>
              </a:lnSpc>
            </a:pPr>
            <a:r>
              <a:rPr lang="en-US" sz="46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Erick Mateo Hernández Rangel</a:t>
            </a:r>
          </a:p>
          <a:p>
            <a:pPr algn="l">
              <a:lnSpc>
                <a:spcPts val="5639"/>
              </a:lnSpc>
            </a:pPr>
            <a:r>
              <a:rPr lang="en-US" sz="46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Nicolás Cárdenas Rodríguez</a:t>
            </a:r>
          </a:p>
          <a:p>
            <a:pPr algn="l">
              <a:lnSpc>
                <a:spcPts val="5639"/>
              </a:lnSpc>
            </a:pPr>
            <a:r>
              <a:rPr lang="en-US" sz="46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Laura Andrea Rodríguez Mejía</a:t>
            </a:r>
          </a:p>
          <a:p>
            <a:pPr algn="l">
              <a:lnSpc>
                <a:spcPts val="5639"/>
              </a:lnSpc>
            </a:pP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9262688" y="1066693"/>
            <a:ext cx="7223776" cy="8791765"/>
          </a:xfrm>
          <a:custGeom>
            <a:avLst/>
            <a:gdLst/>
            <a:ahLst/>
            <a:cxnLst/>
            <a:rect r="r" b="b" t="t" l="l"/>
            <a:pathLst>
              <a:path h="8791765" w="7223776">
                <a:moveTo>
                  <a:pt x="0" y="0"/>
                </a:moveTo>
                <a:lnTo>
                  <a:pt x="7223776" y="0"/>
                </a:lnTo>
                <a:lnTo>
                  <a:pt x="7223776" y="8791765"/>
                </a:lnTo>
                <a:lnTo>
                  <a:pt x="0" y="8791765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89199" y="1777167"/>
            <a:ext cx="10125010" cy="7226726"/>
          </a:xfrm>
          <a:custGeom>
            <a:avLst/>
            <a:gdLst/>
            <a:ahLst/>
            <a:cxnLst/>
            <a:rect r="r" b="b" t="t" l="l"/>
            <a:pathLst>
              <a:path h="7226726" w="10125010">
                <a:moveTo>
                  <a:pt x="0" y="0"/>
                </a:moveTo>
                <a:lnTo>
                  <a:pt x="10125010" y="0"/>
                </a:lnTo>
                <a:lnTo>
                  <a:pt x="10125010" y="7226726"/>
                </a:lnTo>
                <a:lnTo>
                  <a:pt x="0" y="722672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356074" y="1932167"/>
            <a:ext cx="10591260" cy="7559512"/>
          </a:xfrm>
          <a:custGeom>
            <a:avLst/>
            <a:gdLst/>
            <a:ahLst/>
            <a:cxnLst/>
            <a:rect r="r" b="b" t="t" l="l"/>
            <a:pathLst>
              <a:path h="7559512" w="10591260">
                <a:moveTo>
                  <a:pt x="0" y="0"/>
                </a:moveTo>
                <a:lnTo>
                  <a:pt x="10591260" y="0"/>
                </a:lnTo>
                <a:lnTo>
                  <a:pt x="10591260" y="7559512"/>
                </a:lnTo>
                <a:lnTo>
                  <a:pt x="0" y="75595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03761" y="1557338"/>
            <a:ext cx="10877397" cy="7763742"/>
          </a:xfrm>
          <a:custGeom>
            <a:avLst/>
            <a:gdLst/>
            <a:ahLst/>
            <a:cxnLst/>
            <a:rect r="r" b="b" t="t" l="l"/>
            <a:pathLst>
              <a:path h="7763742" w="10877397">
                <a:moveTo>
                  <a:pt x="0" y="0"/>
                </a:moveTo>
                <a:lnTo>
                  <a:pt x="10877396" y="0"/>
                </a:lnTo>
                <a:lnTo>
                  <a:pt x="10877396" y="7763741"/>
                </a:lnTo>
                <a:lnTo>
                  <a:pt x="0" y="776374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88894" y="1705574"/>
            <a:ext cx="10325621" cy="7369912"/>
          </a:xfrm>
          <a:custGeom>
            <a:avLst/>
            <a:gdLst/>
            <a:ahLst/>
            <a:cxnLst/>
            <a:rect r="r" b="b" t="t" l="l"/>
            <a:pathLst>
              <a:path h="7369912" w="10325621">
                <a:moveTo>
                  <a:pt x="0" y="0"/>
                </a:moveTo>
                <a:lnTo>
                  <a:pt x="10325620" y="0"/>
                </a:lnTo>
                <a:lnTo>
                  <a:pt x="10325620" y="7369912"/>
                </a:lnTo>
                <a:lnTo>
                  <a:pt x="0" y="73699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89389" y="1932167"/>
            <a:ext cx="10789440" cy="7700962"/>
          </a:xfrm>
          <a:custGeom>
            <a:avLst/>
            <a:gdLst/>
            <a:ahLst/>
            <a:cxnLst/>
            <a:rect r="r" b="b" t="t" l="l"/>
            <a:pathLst>
              <a:path h="7700962" w="10789440">
                <a:moveTo>
                  <a:pt x="0" y="0"/>
                </a:moveTo>
                <a:lnTo>
                  <a:pt x="10789439" y="0"/>
                </a:lnTo>
                <a:lnTo>
                  <a:pt x="10789439" y="7700962"/>
                </a:lnTo>
                <a:lnTo>
                  <a:pt x="0" y="770096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4971" y="1932167"/>
            <a:ext cx="10894977" cy="7776290"/>
          </a:xfrm>
          <a:custGeom>
            <a:avLst/>
            <a:gdLst/>
            <a:ahLst/>
            <a:cxnLst/>
            <a:rect r="r" b="b" t="t" l="l"/>
            <a:pathLst>
              <a:path h="7776290" w="10894977">
                <a:moveTo>
                  <a:pt x="0" y="0"/>
                </a:moveTo>
                <a:lnTo>
                  <a:pt x="10894976" y="0"/>
                </a:lnTo>
                <a:lnTo>
                  <a:pt x="10894976" y="7776290"/>
                </a:lnTo>
                <a:lnTo>
                  <a:pt x="0" y="777629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52309" y="1932167"/>
            <a:ext cx="10198790" cy="7279386"/>
          </a:xfrm>
          <a:custGeom>
            <a:avLst/>
            <a:gdLst/>
            <a:ahLst/>
            <a:cxnLst/>
            <a:rect r="r" b="b" t="t" l="l"/>
            <a:pathLst>
              <a:path h="7279386" w="10198790">
                <a:moveTo>
                  <a:pt x="0" y="0"/>
                </a:moveTo>
                <a:lnTo>
                  <a:pt x="10198790" y="0"/>
                </a:lnTo>
                <a:lnTo>
                  <a:pt x="10198790" y="7279386"/>
                </a:lnTo>
                <a:lnTo>
                  <a:pt x="0" y="72793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761836" y="1841236"/>
            <a:ext cx="10361246" cy="7395339"/>
          </a:xfrm>
          <a:custGeom>
            <a:avLst/>
            <a:gdLst/>
            <a:ahLst/>
            <a:cxnLst/>
            <a:rect r="r" b="b" t="t" l="l"/>
            <a:pathLst>
              <a:path h="7395339" w="10361246">
                <a:moveTo>
                  <a:pt x="0" y="0"/>
                </a:moveTo>
                <a:lnTo>
                  <a:pt x="10361246" y="0"/>
                </a:lnTo>
                <a:lnTo>
                  <a:pt x="10361246" y="7395339"/>
                </a:lnTo>
                <a:lnTo>
                  <a:pt x="0" y="739533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30898" y="1932167"/>
            <a:ext cx="9626203" cy="7700962"/>
          </a:xfrm>
          <a:custGeom>
            <a:avLst/>
            <a:gdLst/>
            <a:ahLst/>
            <a:cxnLst/>
            <a:rect r="r" b="b" t="t" l="l"/>
            <a:pathLst>
              <a:path h="7700962" w="9626203">
                <a:moveTo>
                  <a:pt x="0" y="0"/>
                </a:moveTo>
                <a:lnTo>
                  <a:pt x="9626204" y="0"/>
                </a:lnTo>
                <a:lnTo>
                  <a:pt x="9626204" y="7700963"/>
                </a:lnTo>
                <a:lnTo>
                  <a:pt x="0" y="77009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demográficos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52882" y="1878460"/>
            <a:ext cx="9197644" cy="7358115"/>
          </a:xfrm>
          <a:custGeom>
            <a:avLst/>
            <a:gdLst/>
            <a:ahLst/>
            <a:cxnLst/>
            <a:rect r="r" b="b" t="t" l="l"/>
            <a:pathLst>
              <a:path h="7358115" w="9197644">
                <a:moveTo>
                  <a:pt x="0" y="0"/>
                </a:moveTo>
                <a:lnTo>
                  <a:pt x="9197644" y="0"/>
                </a:lnTo>
                <a:lnTo>
                  <a:pt x="9197644" y="7358115"/>
                </a:lnTo>
                <a:lnTo>
                  <a:pt x="0" y="735811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geográficos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3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598" y="446726"/>
            <a:ext cx="19517504" cy="2171732"/>
          </a:xfrm>
          <a:custGeom>
            <a:avLst/>
            <a:gdLst/>
            <a:ahLst/>
            <a:cxnLst/>
            <a:rect r="r" b="b" t="t" l="l"/>
            <a:pathLst>
              <a:path h="2171732" w="19517504">
                <a:moveTo>
                  <a:pt x="0" y="0"/>
                </a:moveTo>
                <a:lnTo>
                  <a:pt x="19517504" y="0"/>
                </a:lnTo>
                <a:lnTo>
                  <a:pt x="19517504" y="2171732"/>
                </a:lnTo>
                <a:lnTo>
                  <a:pt x="0" y="217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6722" y="3133414"/>
            <a:ext cx="9797444" cy="5225660"/>
          </a:xfrm>
          <a:custGeom>
            <a:avLst/>
            <a:gdLst/>
            <a:ahLst/>
            <a:cxnLst/>
            <a:rect r="r" b="b" t="t" l="l"/>
            <a:pathLst>
              <a:path h="5225660" w="9797444">
                <a:moveTo>
                  <a:pt x="0" y="0"/>
                </a:moveTo>
                <a:lnTo>
                  <a:pt x="9797444" y="0"/>
                </a:lnTo>
                <a:lnTo>
                  <a:pt x="9797444" y="5225660"/>
                </a:lnTo>
                <a:lnTo>
                  <a:pt x="0" y="5225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9638" y="75252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9700" y="80673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" y="7601332"/>
            <a:ext cx="7293098" cy="2288534"/>
          </a:xfrm>
          <a:custGeom>
            <a:avLst/>
            <a:gdLst/>
            <a:ahLst/>
            <a:cxnLst/>
            <a:rect r="r" b="b" t="t" l="l"/>
            <a:pathLst>
              <a:path h="2288534" w="7293098">
                <a:moveTo>
                  <a:pt x="0" y="0"/>
                </a:moveTo>
                <a:lnTo>
                  <a:pt x="7293098" y="0"/>
                </a:lnTo>
                <a:lnTo>
                  <a:pt x="7293098" y="2288534"/>
                </a:lnTo>
                <a:lnTo>
                  <a:pt x="0" y="2288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22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0224" y="1940998"/>
            <a:ext cx="5790992" cy="7601756"/>
          </a:xfrm>
          <a:custGeom>
            <a:avLst/>
            <a:gdLst/>
            <a:ahLst/>
            <a:cxnLst/>
            <a:rect r="r" b="b" t="t" l="l"/>
            <a:pathLst>
              <a:path h="7601756" w="5790992">
                <a:moveTo>
                  <a:pt x="0" y="0"/>
                </a:moveTo>
                <a:lnTo>
                  <a:pt x="5790992" y="0"/>
                </a:lnTo>
                <a:lnTo>
                  <a:pt x="5790992" y="7601756"/>
                </a:lnTo>
                <a:lnTo>
                  <a:pt x="0" y="76017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2654" y="705694"/>
            <a:ext cx="2254776" cy="746598"/>
          </a:xfrm>
          <a:custGeom>
            <a:avLst/>
            <a:gdLst/>
            <a:ahLst/>
            <a:cxnLst/>
            <a:rect r="r" b="b" t="t" l="l"/>
            <a:pathLst>
              <a:path h="746598" w="2254776">
                <a:moveTo>
                  <a:pt x="0" y="0"/>
                </a:moveTo>
                <a:lnTo>
                  <a:pt x="2254776" y="0"/>
                </a:lnTo>
                <a:lnTo>
                  <a:pt x="2254776" y="746598"/>
                </a:lnTo>
                <a:lnTo>
                  <a:pt x="0" y="7465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7815" y="4576460"/>
            <a:ext cx="9487561" cy="31813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CONTEXTO y pregunta de investigación 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685345" y="1990414"/>
            <a:ext cx="95250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  <a:spcBef>
                <a:spcPct val="0"/>
              </a:spcBef>
            </a:pPr>
            <a:r>
              <a:rPr lang="en-US" sz="1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1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7953" y="1932167"/>
            <a:ext cx="10467501" cy="7471179"/>
          </a:xfrm>
          <a:custGeom>
            <a:avLst/>
            <a:gdLst/>
            <a:ahLst/>
            <a:cxnLst/>
            <a:rect r="r" b="b" t="t" l="l"/>
            <a:pathLst>
              <a:path h="7471179" w="10467501">
                <a:moveTo>
                  <a:pt x="0" y="0"/>
                </a:moveTo>
                <a:lnTo>
                  <a:pt x="10467502" y="0"/>
                </a:lnTo>
                <a:lnTo>
                  <a:pt x="10467502" y="7471179"/>
                </a:lnTo>
                <a:lnTo>
                  <a:pt x="0" y="7471179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 instituciones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43984" y="1932167"/>
            <a:ext cx="10815440" cy="7719520"/>
          </a:xfrm>
          <a:custGeom>
            <a:avLst/>
            <a:gdLst/>
            <a:ahLst/>
            <a:cxnLst/>
            <a:rect r="r" b="b" t="t" l="l"/>
            <a:pathLst>
              <a:path h="7719520" w="10815440">
                <a:moveTo>
                  <a:pt x="0" y="0"/>
                </a:moveTo>
                <a:lnTo>
                  <a:pt x="10815440" y="0"/>
                </a:lnTo>
                <a:lnTo>
                  <a:pt x="10815440" y="7719520"/>
                </a:lnTo>
                <a:lnTo>
                  <a:pt x="0" y="7719520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 instituciones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528507" y="1944937"/>
            <a:ext cx="10246394" cy="7313363"/>
          </a:xfrm>
          <a:custGeom>
            <a:avLst/>
            <a:gdLst/>
            <a:ahLst/>
            <a:cxnLst/>
            <a:rect r="r" b="b" t="t" l="l"/>
            <a:pathLst>
              <a:path h="7313363" w="10246394">
                <a:moveTo>
                  <a:pt x="0" y="0"/>
                </a:moveTo>
                <a:lnTo>
                  <a:pt x="10246394" y="0"/>
                </a:lnTo>
                <a:lnTo>
                  <a:pt x="10246394" y="7313363"/>
                </a:lnTo>
                <a:lnTo>
                  <a:pt x="0" y="731336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 instituciones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96109" y="1932167"/>
            <a:ext cx="10311190" cy="7359612"/>
          </a:xfrm>
          <a:custGeom>
            <a:avLst/>
            <a:gdLst/>
            <a:ahLst/>
            <a:cxnLst/>
            <a:rect r="r" b="b" t="t" l="l"/>
            <a:pathLst>
              <a:path h="7359612" w="10311190">
                <a:moveTo>
                  <a:pt x="0" y="0"/>
                </a:moveTo>
                <a:lnTo>
                  <a:pt x="10311190" y="0"/>
                </a:lnTo>
                <a:lnTo>
                  <a:pt x="10311190" y="7359612"/>
                </a:lnTo>
                <a:lnTo>
                  <a:pt x="0" y="73596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de instituciones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035725" y="1932167"/>
            <a:ext cx="10715173" cy="7647955"/>
          </a:xfrm>
          <a:custGeom>
            <a:avLst/>
            <a:gdLst/>
            <a:ahLst/>
            <a:cxnLst/>
            <a:rect r="r" b="b" t="t" l="l"/>
            <a:pathLst>
              <a:path h="7647955" w="10715173">
                <a:moveTo>
                  <a:pt x="0" y="0"/>
                </a:moveTo>
                <a:lnTo>
                  <a:pt x="10715173" y="0"/>
                </a:lnTo>
                <a:lnTo>
                  <a:pt x="10715173" y="7647955"/>
                </a:lnTo>
                <a:lnTo>
                  <a:pt x="0" y="764795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relacional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940734" y="1621754"/>
            <a:ext cx="9421939" cy="7537551"/>
          </a:xfrm>
          <a:custGeom>
            <a:avLst/>
            <a:gdLst/>
            <a:ahLst/>
            <a:cxnLst/>
            <a:rect r="r" b="b" t="t" l="l"/>
            <a:pathLst>
              <a:path h="7537551" w="9421939">
                <a:moveTo>
                  <a:pt x="0" y="0"/>
                </a:moveTo>
                <a:lnTo>
                  <a:pt x="9421940" y="0"/>
                </a:lnTo>
                <a:lnTo>
                  <a:pt x="9421940" y="7537552"/>
                </a:lnTo>
                <a:lnTo>
                  <a:pt x="0" y="753755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relacional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223216" y="1932167"/>
            <a:ext cx="10856977" cy="7749167"/>
          </a:xfrm>
          <a:custGeom>
            <a:avLst/>
            <a:gdLst/>
            <a:ahLst/>
            <a:cxnLst/>
            <a:rect r="r" b="b" t="t" l="l"/>
            <a:pathLst>
              <a:path h="7749167" w="10856977">
                <a:moveTo>
                  <a:pt x="0" y="0"/>
                </a:moveTo>
                <a:lnTo>
                  <a:pt x="10856976" y="0"/>
                </a:lnTo>
                <a:lnTo>
                  <a:pt x="10856976" y="7749167"/>
                </a:lnTo>
                <a:lnTo>
                  <a:pt x="0" y="7749167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relacional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009164" y="1808510"/>
            <a:ext cx="9285081" cy="7428065"/>
          </a:xfrm>
          <a:custGeom>
            <a:avLst/>
            <a:gdLst/>
            <a:ahLst/>
            <a:cxnLst/>
            <a:rect r="r" b="b" t="t" l="l"/>
            <a:pathLst>
              <a:path h="7428065" w="9285081">
                <a:moveTo>
                  <a:pt x="0" y="0"/>
                </a:moveTo>
                <a:lnTo>
                  <a:pt x="9285080" y="0"/>
                </a:lnTo>
                <a:lnTo>
                  <a:pt x="9285080" y="7428065"/>
                </a:lnTo>
                <a:lnTo>
                  <a:pt x="0" y="7428065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471533" y="481012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relacional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523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4598" y="446726"/>
            <a:ext cx="19517504" cy="2171732"/>
          </a:xfrm>
          <a:custGeom>
            <a:avLst/>
            <a:gdLst/>
            <a:ahLst/>
            <a:cxnLst/>
            <a:rect r="r" b="b" t="t" l="l"/>
            <a:pathLst>
              <a:path h="2171732" w="19517504">
                <a:moveTo>
                  <a:pt x="0" y="0"/>
                </a:moveTo>
                <a:lnTo>
                  <a:pt x="19517504" y="0"/>
                </a:lnTo>
                <a:lnTo>
                  <a:pt x="19517504" y="2171732"/>
                </a:lnTo>
                <a:lnTo>
                  <a:pt x="0" y="217173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9696722" y="3133414"/>
            <a:ext cx="9797444" cy="5225660"/>
          </a:xfrm>
          <a:custGeom>
            <a:avLst/>
            <a:gdLst/>
            <a:ahLst/>
            <a:cxnLst/>
            <a:rect r="r" b="b" t="t" l="l"/>
            <a:pathLst>
              <a:path h="5225660" w="9797444">
                <a:moveTo>
                  <a:pt x="0" y="0"/>
                </a:moveTo>
                <a:lnTo>
                  <a:pt x="9797444" y="0"/>
                </a:lnTo>
                <a:lnTo>
                  <a:pt x="9797444" y="5225660"/>
                </a:lnTo>
                <a:lnTo>
                  <a:pt x="0" y="522566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369638" y="75252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9700" y="80673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24" y="7601332"/>
            <a:ext cx="7293098" cy="2288534"/>
          </a:xfrm>
          <a:custGeom>
            <a:avLst/>
            <a:gdLst/>
            <a:ahLst/>
            <a:cxnLst/>
            <a:rect r="r" b="b" t="t" l="l"/>
            <a:pathLst>
              <a:path h="2288534" w="7293098">
                <a:moveTo>
                  <a:pt x="0" y="0"/>
                </a:moveTo>
                <a:lnTo>
                  <a:pt x="7293098" y="0"/>
                </a:lnTo>
                <a:lnTo>
                  <a:pt x="7293098" y="2288534"/>
                </a:lnTo>
                <a:lnTo>
                  <a:pt x="0" y="22885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6438922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0070224" y="1940998"/>
            <a:ext cx="5790992" cy="7601756"/>
          </a:xfrm>
          <a:custGeom>
            <a:avLst/>
            <a:gdLst/>
            <a:ahLst/>
            <a:cxnLst/>
            <a:rect r="r" b="b" t="t" l="l"/>
            <a:pathLst>
              <a:path h="7601756" w="5790992">
                <a:moveTo>
                  <a:pt x="0" y="0"/>
                </a:moveTo>
                <a:lnTo>
                  <a:pt x="5790992" y="0"/>
                </a:lnTo>
                <a:lnTo>
                  <a:pt x="5790992" y="7601756"/>
                </a:lnTo>
                <a:lnTo>
                  <a:pt x="0" y="7601756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6902654" y="705694"/>
            <a:ext cx="2254776" cy="746598"/>
          </a:xfrm>
          <a:custGeom>
            <a:avLst/>
            <a:gdLst/>
            <a:ahLst/>
            <a:cxnLst/>
            <a:rect r="r" b="b" t="t" l="l"/>
            <a:pathLst>
              <a:path h="746598" w="2254776">
                <a:moveTo>
                  <a:pt x="0" y="0"/>
                </a:moveTo>
                <a:lnTo>
                  <a:pt x="2254776" y="0"/>
                </a:lnTo>
                <a:lnTo>
                  <a:pt x="2254776" y="746598"/>
                </a:lnTo>
                <a:lnTo>
                  <a:pt x="0" y="74659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417815" y="5633735"/>
            <a:ext cx="9487561" cy="21240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discusión y conclusiones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542470" y="1990414"/>
            <a:ext cx="123825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  <a:spcBef>
                <a:spcPct val="0"/>
              </a:spcBef>
            </a:pPr>
            <a:r>
              <a:rPr lang="en-US" sz="1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4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338377" y="1376296"/>
            <a:ext cx="2213212" cy="2213212"/>
          </a:xfrm>
          <a:custGeom>
            <a:avLst/>
            <a:gdLst/>
            <a:ahLst/>
            <a:cxnLst/>
            <a:rect r="r" b="b" t="t" l="l"/>
            <a:pathLst>
              <a:path h="2213212" w="2213212">
                <a:moveTo>
                  <a:pt x="0" y="0"/>
                </a:moveTo>
                <a:lnTo>
                  <a:pt x="2213212" y="0"/>
                </a:lnTo>
                <a:lnTo>
                  <a:pt x="2213212" y="2213212"/>
                </a:lnTo>
                <a:lnTo>
                  <a:pt x="0" y="221321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884858" y="1474306"/>
            <a:ext cx="2115202" cy="2115202"/>
          </a:xfrm>
          <a:custGeom>
            <a:avLst/>
            <a:gdLst/>
            <a:ahLst/>
            <a:cxnLst/>
            <a:rect r="r" b="b" t="t" l="l"/>
            <a:pathLst>
              <a:path h="2115202" w="2115202">
                <a:moveTo>
                  <a:pt x="0" y="0"/>
                </a:moveTo>
                <a:lnTo>
                  <a:pt x="2115202" y="0"/>
                </a:lnTo>
                <a:lnTo>
                  <a:pt x="2115202" y="2115202"/>
                </a:lnTo>
                <a:lnTo>
                  <a:pt x="0" y="2115202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629436" y="1587670"/>
            <a:ext cx="2001838" cy="2001838"/>
          </a:xfrm>
          <a:custGeom>
            <a:avLst/>
            <a:gdLst/>
            <a:ahLst/>
            <a:cxnLst/>
            <a:rect r="r" b="b" t="t" l="l"/>
            <a:pathLst>
              <a:path h="2001838" w="2001838">
                <a:moveTo>
                  <a:pt x="0" y="0"/>
                </a:moveTo>
                <a:lnTo>
                  <a:pt x="2001838" y="0"/>
                </a:lnTo>
                <a:lnTo>
                  <a:pt x="2001838" y="2001838"/>
                </a:lnTo>
                <a:lnTo>
                  <a:pt x="0" y="2001838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2390008" y="5390530"/>
            <a:ext cx="2161581" cy="2161581"/>
          </a:xfrm>
          <a:custGeom>
            <a:avLst/>
            <a:gdLst/>
            <a:ahLst/>
            <a:cxnLst/>
            <a:rect r="r" b="b" t="t" l="l"/>
            <a:pathLst>
              <a:path h="2161581" w="2161581">
                <a:moveTo>
                  <a:pt x="0" y="0"/>
                </a:moveTo>
                <a:lnTo>
                  <a:pt x="2161581" y="0"/>
                </a:lnTo>
                <a:lnTo>
                  <a:pt x="2161581" y="2161581"/>
                </a:lnTo>
                <a:lnTo>
                  <a:pt x="0" y="2161581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09094" y="5109590"/>
            <a:ext cx="2442521" cy="2442521"/>
          </a:xfrm>
          <a:custGeom>
            <a:avLst/>
            <a:gdLst/>
            <a:ahLst/>
            <a:cxnLst/>
            <a:rect r="r" b="b" t="t" l="l"/>
            <a:pathLst>
              <a:path h="2442521" w="2442521">
                <a:moveTo>
                  <a:pt x="0" y="0"/>
                </a:moveTo>
                <a:lnTo>
                  <a:pt x="2442522" y="0"/>
                </a:lnTo>
                <a:lnTo>
                  <a:pt x="2442522" y="2442521"/>
                </a:lnTo>
                <a:lnTo>
                  <a:pt x="0" y="2442521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7757639" y="5390530"/>
            <a:ext cx="2369640" cy="2369640"/>
          </a:xfrm>
          <a:custGeom>
            <a:avLst/>
            <a:gdLst/>
            <a:ahLst/>
            <a:cxnLst/>
            <a:rect r="r" b="b" t="t" l="l"/>
            <a:pathLst>
              <a:path h="2369640" w="2369640">
                <a:moveTo>
                  <a:pt x="0" y="0"/>
                </a:moveTo>
                <a:lnTo>
                  <a:pt x="2369640" y="0"/>
                </a:lnTo>
                <a:lnTo>
                  <a:pt x="2369640" y="2369640"/>
                </a:lnTo>
                <a:lnTo>
                  <a:pt x="0" y="2369640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10033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682482" y="8073032"/>
            <a:ext cx="19913810" cy="2840082"/>
          </a:xfrm>
          <a:custGeom>
            <a:avLst/>
            <a:gdLst/>
            <a:ahLst/>
            <a:cxnLst/>
            <a:rect r="r" b="b" t="t" l="l"/>
            <a:pathLst>
              <a:path h="2840082" w="19913810">
                <a:moveTo>
                  <a:pt x="0" y="0"/>
                </a:moveTo>
                <a:lnTo>
                  <a:pt x="19913810" y="0"/>
                </a:lnTo>
                <a:lnTo>
                  <a:pt x="19913810" y="2840082"/>
                </a:lnTo>
                <a:lnTo>
                  <a:pt x="0" y="284008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207202" y="143444"/>
            <a:ext cx="19024154" cy="3979414"/>
          </a:xfrm>
          <a:custGeom>
            <a:avLst/>
            <a:gdLst/>
            <a:ahLst/>
            <a:cxnLst/>
            <a:rect r="r" b="b" t="t" l="l"/>
            <a:pathLst>
              <a:path h="3979414" w="19024154">
                <a:moveTo>
                  <a:pt x="0" y="0"/>
                </a:moveTo>
                <a:lnTo>
                  <a:pt x="19024154" y="0"/>
                </a:lnTo>
                <a:lnTo>
                  <a:pt x="19024154" y="3979414"/>
                </a:lnTo>
                <a:lnTo>
                  <a:pt x="0" y="397941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527472" y="1717159"/>
            <a:ext cx="6852682" cy="6852682"/>
            <a:chOff x="0" y="0"/>
            <a:chExt cx="13716000" cy="1371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9"/>
              <a:stretch>
                <a:fillRect l="-16666" t="0" r="-16666" b="0"/>
              </a:stretch>
            </a:blipFill>
          </p:spPr>
        </p:sp>
      </p:grpSp>
      <p:sp>
        <p:nvSpPr>
          <p:cNvPr name="Freeform 7" id="7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8630097" y="3314700"/>
            <a:ext cx="9472102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</a:pPr>
            <a:r>
              <a:rPr lang="en-US" sz="1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13.500 </a:t>
            </a:r>
          </a:p>
          <a:p>
            <a:pPr algn="ctr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(enero - mayo)</a:t>
            </a: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835738" y="6276194"/>
            <a:ext cx="3241758" cy="2710868"/>
          </a:xfrm>
          <a:custGeom>
            <a:avLst/>
            <a:gdLst/>
            <a:ahLst/>
            <a:cxnLst/>
            <a:rect r="r" b="b" t="t" l="l"/>
            <a:pathLst>
              <a:path h="2710868" w="3241758">
                <a:moveTo>
                  <a:pt x="0" y="0"/>
                </a:moveTo>
                <a:lnTo>
                  <a:pt x="3241758" y="0"/>
                </a:lnTo>
                <a:lnTo>
                  <a:pt x="3241758" y="2710868"/>
                </a:lnTo>
                <a:lnTo>
                  <a:pt x="0" y="271086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57524" y="4864866"/>
            <a:ext cx="2509094" cy="4122196"/>
          </a:xfrm>
          <a:custGeom>
            <a:avLst/>
            <a:gdLst/>
            <a:ahLst/>
            <a:cxnLst/>
            <a:rect r="r" b="b" t="t" l="l"/>
            <a:pathLst>
              <a:path h="4122196" w="2509094">
                <a:moveTo>
                  <a:pt x="0" y="0"/>
                </a:moveTo>
                <a:lnTo>
                  <a:pt x="2509094" y="0"/>
                </a:lnTo>
                <a:lnTo>
                  <a:pt x="2509094" y="4122196"/>
                </a:lnTo>
                <a:lnTo>
                  <a:pt x="0" y="41221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2746646" y="3216370"/>
            <a:ext cx="4114916" cy="5770692"/>
          </a:xfrm>
          <a:custGeom>
            <a:avLst/>
            <a:gdLst/>
            <a:ahLst/>
            <a:cxnLst/>
            <a:rect r="r" b="b" t="t" l="l"/>
            <a:pathLst>
              <a:path h="5770692" w="4114916">
                <a:moveTo>
                  <a:pt x="0" y="0"/>
                </a:moveTo>
                <a:lnTo>
                  <a:pt x="4114916" y="0"/>
                </a:lnTo>
                <a:lnTo>
                  <a:pt x="4114916" y="5770692"/>
                </a:lnTo>
                <a:lnTo>
                  <a:pt x="0" y="577069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1028700" y="3206845"/>
            <a:ext cx="94875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gracias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7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7798" y="383026"/>
            <a:ext cx="6119404" cy="2795092"/>
          </a:xfrm>
          <a:custGeom>
            <a:avLst/>
            <a:gdLst/>
            <a:ahLst/>
            <a:cxnLst/>
            <a:rect r="r" b="b" t="t" l="l"/>
            <a:pathLst>
              <a:path h="2795092" w="6119404">
                <a:moveTo>
                  <a:pt x="0" y="0"/>
                </a:moveTo>
                <a:lnTo>
                  <a:pt x="6119404" y="0"/>
                </a:lnTo>
                <a:lnTo>
                  <a:pt x="6119404" y="2795092"/>
                </a:lnTo>
                <a:lnTo>
                  <a:pt x="0" y="2795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1472" y="75252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14500" y="80673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2972" y="7239832"/>
            <a:ext cx="6401198" cy="2650034"/>
          </a:xfrm>
          <a:custGeom>
            <a:avLst/>
            <a:gdLst/>
            <a:ahLst/>
            <a:cxnLst/>
            <a:rect r="r" b="b" t="t" l="l"/>
            <a:pathLst>
              <a:path h="2650034" w="6401198">
                <a:moveTo>
                  <a:pt x="0" y="0"/>
                </a:moveTo>
                <a:lnTo>
                  <a:pt x="6401198" y="0"/>
                </a:lnTo>
                <a:lnTo>
                  <a:pt x="6401198" y="2650034"/>
                </a:lnTo>
                <a:lnTo>
                  <a:pt x="0" y="2650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90818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99502" y="705720"/>
            <a:ext cx="2254776" cy="746598"/>
          </a:xfrm>
          <a:custGeom>
            <a:avLst/>
            <a:gdLst/>
            <a:ahLst/>
            <a:cxnLst/>
            <a:rect r="r" b="b" t="t" l="l"/>
            <a:pathLst>
              <a:path h="746598" w="2254776">
                <a:moveTo>
                  <a:pt x="0" y="0"/>
                </a:moveTo>
                <a:lnTo>
                  <a:pt x="2254776" y="0"/>
                </a:lnTo>
                <a:lnTo>
                  <a:pt x="2254776" y="746598"/>
                </a:lnTo>
                <a:lnTo>
                  <a:pt x="0" y="7465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36080" y="1746826"/>
            <a:ext cx="976976" cy="322682"/>
          </a:xfrm>
          <a:custGeom>
            <a:avLst/>
            <a:gdLst/>
            <a:ahLst/>
            <a:cxnLst/>
            <a:rect r="r" b="b" t="t" l="l"/>
            <a:pathLst>
              <a:path h="322682" w="976976">
                <a:moveTo>
                  <a:pt x="0" y="0"/>
                </a:moveTo>
                <a:lnTo>
                  <a:pt x="976976" y="0"/>
                </a:lnTo>
                <a:lnTo>
                  <a:pt x="976976" y="322682"/>
                </a:lnTo>
                <a:lnTo>
                  <a:pt x="0" y="322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329709" y="1910627"/>
            <a:ext cx="6156755" cy="6156755"/>
            <a:chOff x="0" y="0"/>
            <a:chExt cx="13716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0" r="0" b="0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1028700" y="2076450"/>
            <a:ext cx="8943934" cy="61150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000"/>
              </a:lnSpc>
              <a:spcBef>
                <a:spcPct val="0"/>
              </a:spcBef>
            </a:pPr>
            <a:r>
              <a:rPr lang="en-US" sz="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¿Cuáles son las características de los estudiantes en situación de desplazamiento en los municipios no certificados de Santander?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7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227798" y="383026"/>
            <a:ext cx="6119404" cy="2795092"/>
          </a:xfrm>
          <a:custGeom>
            <a:avLst/>
            <a:gdLst/>
            <a:ahLst/>
            <a:cxnLst/>
            <a:rect r="r" b="b" t="t" l="l"/>
            <a:pathLst>
              <a:path h="2795092" w="6119404">
                <a:moveTo>
                  <a:pt x="0" y="0"/>
                </a:moveTo>
                <a:lnTo>
                  <a:pt x="6119404" y="0"/>
                </a:lnTo>
                <a:lnTo>
                  <a:pt x="6119404" y="2795092"/>
                </a:lnTo>
                <a:lnTo>
                  <a:pt x="0" y="2795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8631472" y="75252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1714500" y="80673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1542972" y="7239832"/>
            <a:ext cx="6401198" cy="2650034"/>
          </a:xfrm>
          <a:custGeom>
            <a:avLst/>
            <a:gdLst/>
            <a:ahLst/>
            <a:cxnLst/>
            <a:rect r="r" b="b" t="t" l="l"/>
            <a:pathLst>
              <a:path h="2650034" w="6401198">
                <a:moveTo>
                  <a:pt x="0" y="0"/>
                </a:moveTo>
                <a:lnTo>
                  <a:pt x="6401198" y="0"/>
                </a:lnTo>
                <a:lnTo>
                  <a:pt x="6401198" y="2650034"/>
                </a:lnTo>
                <a:lnTo>
                  <a:pt x="0" y="2650034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-1090818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8799502" y="705720"/>
            <a:ext cx="2254776" cy="746598"/>
          </a:xfrm>
          <a:custGeom>
            <a:avLst/>
            <a:gdLst/>
            <a:ahLst/>
            <a:cxnLst/>
            <a:rect r="r" b="b" t="t" l="l"/>
            <a:pathLst>
              <a:path h="746598" w="2254776">
                <a:moveTo>
                  <a:pt x="0" y="0"/>
                </a:moveTo>
                <a:lnTo>
                  <a:pt x="2254776" y="0"/>
                </a:lnTo>
                <a:lnTo>
                  <a:pt x="2254776" y="746598"/>
                </a:lnTo>
                <a:lnTo>
                  <a:pt x="0" y="7465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6236080" y="1746826"/>
            <a:ext cx="976976" cy="322682"/>
          </a:xfrm>
          <a:custGeom>
            <a:avLst/>
            <a:gdLst/>
            <a:ahLst/>
            <a:cxnLst/>
            <a:rect r="r" b="b" t="t" l="l"/>
            <a:pathLst>
              <a:path h="322682" w="976976">
                <a:moveTo>
                  <a:pt x="0" y="0"/>
                </a:moveTo>
                <a:lnTo>
                  <a:pt x="976976" y="0"/>
                </a:lnTo>
                <a:lnTo>
                  <a:pt x="976976" y="322682"/>
                </a:lnTo>
                <a:lnTo>
                  <a:pt x="0" y="322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506915" y="2471110"/>
            <a:ext cx="3384691" cy="3384691"/>
            <a:chOff x="0" y="0"/>
            <a:chExt cx="13716000" cy="137160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19"/>
              <a:stretch>
                <a:fillRect l="0" t="-16747" r="0" b="-16747"/>
              </a:stretch>
            </a:blipFill>
          </p:spPr>
        </p:sp>
      </p:grpSp>
      <p:sp>
        <p:nvSpPr>
          <p:cNvPr name="TextBox 12" id="12"/>
          <p:cNvSpPr txBox="true"/>
          <p:nvPr/>
        </p:nvSpPr>
        <p:spPr>
          <a:xfrm rot="0">
            <a:off x="696763" y="515220"/>
            <a:ext cx="8573839" cy="165190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25"/>
              </a:lnSpc>
            </a:pPr>
            <a:r>
              <a:rPr lang="en-US" sz="958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Integrantes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789929" y="6478745"/>
            <a:ext cx="5535647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Laura Rodríguez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Preprocesamiento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demográficos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grpSp>
        <p:nvGrpSpPr>
          <p:cNvPr name="Group 15" id="15"/>
          <p:cNvGrpSpPr/>
          <p:nvPr/>
        </p:nvGrpSpPr>
        <p:grpSpPr>
          <a:xfrm rot="0">
            <a:off x="6939126" y="2471110"/>
            <a:ext cx="3384691" cy="3384691"/>
            <a:chOff x="0" y="0"/>
            <a:chExt cx="13716000" cy="13716000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1"/>
              <a:stretch>
                <a:fillRect l="0" t="-16582" r="0" b="-16582"/>
              </a:stretch>
            </a:blipFill>
          </p:spPr>
        </p:sp>
      </p:grpSp>
      <p:grpSp>
        <p:nvGrpSpPr>
          <p:cNvPr name="Group 17" id="17"/>
          <p:cNvGrpSpPr/>
          <p:nvPr/>
        </p:nvGrpSpPr>
        <p:grpSpPr>
          <a:xfrm rot="0">
            <a:off x="12371693" y="2471110"/>
            <a:ext cx="3384691" cy="3384691"/>
            <a:chOff x="0" y="0"/>
            <a:chExt cx="13716000" cy="13716000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13716000" cy="13716000"/>
            </a:xfrm>
            <a:custGeom>
              <a:avLst/>
              <a:gdLst/>
              <a:ahLst/>
              <a:cxnLst/>
              <a:rect r="r" b="b" t="t" l="l"/>
              <a:pathLst>
                <a:path h="13716000" w="13716000">
                  <a:moveTo>
                    <a:pt x="6858000" y="0"/>
                  </a:moveTo>
                  <a:cubicBezTo>
                    <a:pt x="3070431" y="0"/>
                    <a:pt x="0" y="3070431"/>
                    <a:pt x="0" y="6858000"/>
                  </a:cubicBezTo>
                  <a:cubicBezTo>
                    <a:pt x="0" y="10645569"/>
                    <a:pt x="3070431" y="13716000"/>
                    <a:pt x="6858000" y="13716000"/>
                  </a:cubicBezTo>
                  <a:cubicBezTo>
                    <a:pt x="10645569" y="13716000"/>
                    <a:pt x="13716000" y="10645569"/>
                    <a:pt x="13716000" y="6858000"/>
                  </a:cubicBezTo>
                  <a:cubicBezTo>
                    <a:pt x="13716000" y="3070431"/>
                    <a:pt x="10645569" y="0"/>
                    <a:pt x="6858000" y="0"/>
                  </a:cubicBezTo>
                  <a:close/>
                </a:path>
              </a:pathLst>
            </a:custGeom>
            <a:blipFill>
              <a:blip r:embed="rId22"/>
              <a:stretch>
                <a:fillRect l="0" t="0" r="0" b="0"/>
              </a:stretch>
            </a:blipFill>
          </p:spPr>
        </p:sp>
      </p:grpSp>
      <p:sp>
        <p:nvSpPr>
          <p:cNvPr name="TextBox 19" id="19"/>
          <p:cNvSpPr txBox="true"/>
          <p:nvPr/>
        </p:nvSpPr>
        <p:spPr>
          <a:xfrm rot="0">
            <a:off x="5863648" y="6478745"/>
            <a:ext cx="5535647" cy="14128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Nicolas Cárdenas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instituciones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677409" y="6478745"/>
            <a:ext cx="5535647" cy="21177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599"/>
              </a:lnSpc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Erick Hernández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geográficos</a:t>
            </a:r>
          </a:p>
          <a:p>
            <a:pPr algn="l" marL="863599" indent="-431800" lvl="1">
              <a:lnSpc>
                <a:spcPts val="5599"/>
              </a:lnSpc>
              <a:buFont typeface="Arial"/>
              <a:buChar char="•"/>
            </a:pPr>
            <a:r>
              <a:rPr lang="en-US" sz="3999">
                <a:solidFill>
                  <a:srgbClr val="383838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relacionales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3387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032098" y="146170"/>
            <a:ext cx="19133454" cy="2315448"/>
          </a:xfrm>
          <a:custGeom>
            <a:avLst/>
            <a:gdLst/>
            <a:ahLst/>
            <a:cxnLst/>
            <a:rect r="r" b="b" t="t" l="l"/>
            <a:pathLst>
              <a:path h="2315448" w="19133454">
                <a:moveTo>
                  <a:pt x="0" y="0"/>
                </a:moveTo>
                <a:lnTo>
                  <a:pt x="19133454" y="0"/>
                </a:lnTo>
                <a:lnTo>
                  <a:pt x="19133454" y="2315448"/>
                </a:lnTo>
                <a:lnTo>
                  <a:pt x="0" y="23154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6386972" y="768283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-744398" y="4301298"/>
            <a:ext cx="8259952" cy="4055700"/>
          </a:xfrm>
          <a:custGeom>
            <a:avLst/>
            <a:gdLst/>
            <a:ahLst/>
            <a:cxnLst/>
            <a:rect r="r" b="b" t="t" l="l"/>
            <a:pathLst>
              <a:path h="4055700" w="8259952">
                <a:moveTo>
                  <a:pt x="0" y="0"/>
                </a:moveTo>
                <a:lnTo>
                  <a:pt x="8259952" y="0"/>
                </a:lnTo>
                <a:lnTo>
                  <a:pt x="8259952" y="4055700"/>
                </a:lnTo>
                <a:lnTo>
                  <a:pt x="0" y="40557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714500" y="821978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0009972" y="7454382"/>
            <a:ext cx="7934198" cy="2392134"/>
          </a:xfrm>
          <a:custGeom>
            <a:avLst/>
            <a:gdLst/>
            <a:ahLst/>
            <a:cxnLst/>
            <a:rect r="r" b="b" t="t" l="l"/>
            <a:pathLst>
              <a:path h="2392134" w="7934198">
                <a:moveTo>
                  <a:pt x="0" y="0"/>
                </a:moveTo>
                <a:lnTo>
                  <a:pt x="7934198" y="0"/>
                </a:lnTo>
                <a:lnTo>
                  <a:pt x="7934198" y="2392134"/>
                </a:lnTo>
                <a:lnTo>
                  <a:pt x="0" y="2392134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1090818" y="7363964"/>
            <a:ext cx="2313540" cy="2350800"/>
          </a:xfrm>
          <a:custGeom>
            <a:avLst/>
            <a:gdLst/>
            <a:ahLst/>
            <a:cxnLst/>
            <a:rect r="r" b="b" t="t" l="l"/>
            <a:pathLst>
              <a:path h="2350800" w="2313540">
                <a:moveTo>
                  <a:pt x="0" y="0"/>
                </a:moveTo>
                <a:lnTo>
                  <a:pt x="2313540" y="0"/>
                </a:lnTo>
                <a:lnTo>
                  <a:pt x="231354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92030" y="1484726"/>
            <a:ext cx="976976" cy="322682"/>
          </a:xfrm>
          <a:custGeom>
            <a:avLst/>
            <a:gdLst/>
            <a:ahLst/>
            <a:cxnLst/>
            <a:rect r="r" b="b" t="t" l="l"/>
            <a:pathLst>
              <a:path h="322682" w="976976">
                <a:moveTo>
                  <a:pt x="0" y="0"/>
                </a:moveTo>
                <a:lnTo>
                  <a:pt x="976976" y="0"/>
                </a:lnTo>
                <a:lnTo>
                  <a:pt x="976976" y="322682"/>
                </a:lnTo>
                <a:lnTo>
                  <a:pt x="0" y="322682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741650" y="1413152"/>
            <a:ext cx="4999756" cy="7594202"/>
          </a:xfrm>
          <a:custGeom>
            <a:avLst/>
            <a:gdLst/>
            <a:ahLst/>
            <a:cxnLst/>
            <a:rect r="r" b="b" t="t" l="l"/>
            <a:pathLst>
              <a:path h="7594202" w="4999756">
                <a:moveTo>
                  <a:pt x="0" y="0"/>
                </a:moveTo>
                <a:lnTo>
                  <a:pt x="4999756" y="0"/>
                </a:lnTo>
                <a:lnTo>
                  <a:pt x="4999756" y="7594202"/>
                </a:lnTo>
                <a:lnTo>
                  <a:pt x="0" y="759420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7771739" y="5095725"/>
            <a:ext cx="94875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metodología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1934494" y="2015298"/>
            <a:ext cx="116205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  <a:spcBef>
                <a:spcPct val="0"/>
              </a:spcBef>
            </a:pPr>
            <a:r>
              <a:rPr lang="en-US" sz="1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2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1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531425" y="962425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dataset 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246913" y="2465558"/>
            <a:ext cx="8749013" cy="2219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383838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ESTUDIANTES EN SITUACIÓN DE DESPLAZAMIENTO EN SANTANDER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8651704" y="4995243"/>
            <a:ext cx="8749013" cy="762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383838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SECRETARÍA DE EDUCACIÓN DE SANTANDER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28700" y="6823954"/>
            <a:ext cx="8749013" cy="14954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759"/>
              </a:lnSpc>
            </a:pPr>
            <a:r>
              <a:rPr lang="en-US" b="true" sz="4800">
                <a:solidFill>
                  <a:srgbClr val="383838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30 DE SEPTIEMBRE DE 2022</a:t>
            </a:r>
          </a:p>
          <a:p>
            <a:pPr algn="ctr">
              <a:lnSpc>
                <a:spcPts val="5759"/>
              </a:lnSpc>
              <a:spcBef>
                <a:spcPct val="0"/>
              </a:spcBef>
            </a:pPr>
            <a:r>
              <a:rPr lang="en-US" b="true" sz="4800">
                <a:solidFill>
                  <a:srgbClr val="383838"/>
                </a:solidFill>
                <a:latin typeface="Sugo Classic Bold"/>
                <a:ea typeface="Sugo Classic Bold"/>
                <a:cs typeface="Sugo Classic Bold"/>
                <a:sym typeface="Sugo Classic Bold"/>
              </a:rPr>
              <a:t>29 DE JULIO DE 2024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884176" y="539053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1100336" y="8067014"/>
            <a:ext cx="20085590" cy="2339122"/>
          </a:xfrm>
          <a:custGeom>
            <a:avLst/>
            <a:gdLst/>
            <a:ahLst/>
            <a:cxnLst/>
            <a:rect r="r" b="b" t="t" l="l"/>
            <a:pathLst>
              <a:path h="2339122" w="20085590">
                <a:moveTo>
                  <a:pt x="0" y="0"/>
                </a:moveTo>
                <a:lnTo>
                  <a:pt x="20085590" y="0"/>
                </a:lnTo>
                <a:lnTo>
                  <a:pt x="20085590" y="2339122"/>
                </a:lnTo>
                <a:lnTo>
                  <a:pt x="0" y="233912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1227798" y="274826"/>
            <a:ext cx="19759004" cy="3314682"/>
          </a:xfrm>
          <a:custGeom>
            <a:avLst/>
            <a:gdLst/>
            <a:ahLst/>
            <a:cxnLst/>
            <a:rect r="r" b="b" t="t" l="l"/>
            <a:pathLst>
              <a:path h="3314682" w="19759004">
                <a:moveTo>
                  <a:pt x="0" y="0"/>
                </a:moveTo>
                <a:lnTo>
                  <a:pt x="19759004" y="0"/>
                </a:lnTo>
                <a:lnTo>
                  <a:pt x="19759004" y="3314682"/>
                </a:lnTo>
                <a:lnTo>
                  <a:pt x="0" y="331468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7811768" y="4135048"/>
            <a:ext cx="1152000" cy="1152000"/>
            <a:chOff x="0" y="0"/>
            <a:chExt cx="1536000" cy="1536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535938" cy="1535938"/>
            </a:xfrm>
            <a:custGeom>
              <a:avLst/>
              <a:gdLst/>
              <a:ahLst/>
              <a:cxnLst/>
              <a:rect r="r" b="b" t="t" l="l"/>
              <a:pathLst>
                <a:path h="1535938" w="1535938">
                  <a:moveTo>
                    <a:pt x="0" y="767969"/>
                  </a:moveTo>
                  <a:cubicBezTo>
                    <a:pt x="0" y="343789"/>
                    <a:pt x="343789" y="0"/>
                    <a:pt x="767969" y="0"/>
                  </a:cubicBezTo>
                  <a:cubicBezTo>
                    <a:pt x="1192149" y="0"/>
                    <a:pt x="1535938" y="343789"/>
                    <a:pt x="1535938" y="767969"/>
                  </a:cubicBezTo>
                  <a:cubicBezTo>
                    <a:pt x="1535938" y="1192149"/>
                    <a:pt x="1192149" y="1535938"/>
                    <a:pt x="767969" y="1535938"/>
                  </a:cubicBezTo>
                  <a:cubicBezTo>
                    <a:pt x="343789" y="1535938"/>
                    <a:pt x="0" y="1192149"/>
                    <a:pt x="0" y="767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7811768" y="5565348"/>
            <a:ext cx="1152000" cy="1152000"/>
            <a:chOff x="0" y="0"/>
            <a:chExt cx="1536000" cy="1536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535938" cy="1535938"/>
            </a:xfrm>
            <a:custGeom>
              <a:avLst/>
              <a:gdLst/>
              <a:ahLst/>
              <a:cxnLst/>
              <a:rect r="r" b="b" t="t" l="l"/>
              <a:pathLst>
                <a:path h="1535938" w="1535938">
                  <a:moveTo>
                    <a:pt x="0" y="767969"/>
                  </a:moveTo>
                  <a:cubicBezTo>
                    <a:pt x="0" y="343789"/>
                    <a:pt x="343789" y="0"/>
                    <a:pt x="767969" y="0"/>
                  </a:cubicBezTo>
                  <a:cubicBezTo>
                    <a:pt x="1192149" y="0"/>
                    <a:pt x="1535938" y="343789"/>
                    <a:pt x="1535938" y="767969"/>
                  </a:cubicBezTo>
                  <a:cubicBezTo>
                    <a:pt x="1535938" y="1192149"/>
                    <a:pt x="1192149" y="1535938"/>
                    <a:pt x="767969" y="1535938"/>
                  </a:cubicBezTo>
                  <a:cubicBezTo>
                    <a:pt x="343789" y="1535938"/>
                    <a:pt x="0" y="1192149"/>
                    <a:pt x="0" y="767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9325968" y="4135048"/>
            <a:ext cx="1152000" cy="1152000"/>
            <a:chOff x="0" y="0"/>
            <a:chExt cx="1536000" cy="1536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535938" cy="1535938"/>
            </a:xfrm>
            <a:custGeom>
              <a:avLst/>
              <a:gdLst/>
              <a:ahLst/>
              <a:cxnLst/>
              <a:rect r="r" b="b" t="t" l="l"/>
              <a:pathLst>
                <a:path h="1535938" w="1535938">
                  <a:moveTo>
                    <a:pt x="0" y="767969"/>
                  </a:moveTo>
                  <a:cubicBezTo>
                    <a:pt x="0" y="343789"/>
                    <a:pt x="343789" y="0"/>
                    <a:pt x="767969" y="0"/>
                  </a:cubicBezTo>
                  <a:cubicBezTo>
                    <a:pt x="1192149" y="0"/>
                    <a:pt x="1535938" y="343789"/>
                    <a:pt x="1535938" y="767969"/>
                  </a:cubicBezTo>
                  <a:cubicBezTo>
                    <a:pt x="1535938" y="1192149"/>
                    <a:pt x="1192149" y="1535938"/>
                    <a:pt x="767969" y="1535938"/>
                  </a:cubicBezTo>
                  <a:cubicBezTo>
                    <a:pt x="343789" y="1535938"/>
                    <a:pt x="0" y="1192149"/>
                    <a:pt x="0" y="767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9325968" y="5565348"/>
            <a:ext cx="1152000" cy="1152000"/>
            <a:chOff x="0" y="0"/>
            <a:chExt cx="1536000" cy="15360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535938" cy="1535938"/>
            </a:xfrm>
            <a:custGeom>
              <a:avLst/>
              <a:gdLst/>
              <a:ahLst/>
              <a:cxnLst/>
              <a:rect r="r" b="b" t="t" l="l"/>
              <a:pathLst>
                <a:path h="1535938" w="1535938">
                  <a:moveTo>
                    <a:pt x="0" y="767969"/>
                  </a:moveTo>
                  <a:cubicBezTo>
                    <a:pt x="0" y="343789"/>
                    <a:pt x="343789" y="0"/>
                    <a:pt x="767969" y="0"/>
                  </a:cubicBezTo>
                  <a:cubicBezTo>
                    <a:pt x="1192149" y="0"/>
                    <a:pt x="1535938" y="343789"/>
                    <a:pt x="1535938" y="767969"/>
                  </a:cubicBezTo>
                  <a:cubicBezTo>
                    <a:pt x="1535938" y="1192149"/>
                    <a:pt x="1192149" y="1535938"/>
                    <a:pt x="767969" y="1535938"/>
                  </a:cubicBezTo>
                  <a:cubicBezTo>
                    <a:pt x="343789" y="1535938"/>
                    <a:pt x="0" y="1192149"/>
                    <a:pt x="0" y="767969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sp>
        <p:nvSpPr>
          <p:cNvPr name="AutoShape 13" id="13"/>
          <p:cNvSpPr/>
          <p:nvPr/>
        </p:nvSpPr>
        <p:spPr>
          <a:xfrm>
            <a:off x="6040842" y="4367956"/>
            <a:ext cx="1850216" cy="9525"/>
          </a:xfrm>
          <a:prstGeom prst="line">
            <a:avLst/>
          </a:prstGeom>
          <a:ln cap="rnd" w="9525">
            <a:solidFill>
              <a:srgbClr val="1A1C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4" id="14"/>
          <p:cNvSpPr/>
          <p:nvPr/>
        </p:nvSpPr>
        <p:spPr>
          <a:xfrm>
            <a:off x="6040626" y="6487198"/>
            <a:ext cx="1851728" cy="9525"/>
          </a:xfrm>
          <a:prstGeom prst="line">
            <a:avLst/>
          </a:prstGeom>
          <a:ln cap="rnd" w="9525">
            <a:solidFill>
              <a:srgbClr val="1A1C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5" id="15"/>
          <p:cNvSpPr/>
          <p:nvPr/>
        </p:nvSpPr>
        <p:spPr>
          <a:xfrm>
            <a:off x="10399192" y="4367964"/>
            <a:ext cx="1860760" cy="9525"/>
          </a:xfrm>
          <a:prstGeom prst="line">
            <a:avLst/>
          </a:prstGeom>
          <a:ln cap="rnd" w="9525">
            <a:solidFill>
              <a:srgbClr val="1A1C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16" id="16"/>
          <p:cNvSpPr/>
          <p:nvPr/>
        </p:nvSpPr>
        <p:spPr>
          <a:xfrm>
            <a:off x="10397620" y="6487198"/>
            <a:ext cx="1857824" cy="9525"/>
          </a:xfrm>
          <a:prstGeom prst="line">
            <a:avLst/>
          </a:prstGeom>
          <a:ln cap="rnd" w="9525">
            <a:solidFill>
              <a:srgbClr val="1A1C35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17" id="17"/>
          <p:cNvSpPr/>
          <p:nvPr/>
        </p:nvSpPr>
        <p:spPr>
          <a:xfrm flipH="false" flipV="false" rot="0">
            <a:off x="8000393" y="4375468"/>
            <a:ext cx="774751" cy="774751"/>
          </a:xfrm>
          <a:custGeom>
            <a:avLst/>
            <a:gdLst/>
            <a:ahLst/>
            <a:cxnLst/>
            <a:rect r="r" b="b" t="t" l="l"/>
            <a:pathLst>
              <a:path h="774751" w="774751">
                <a:moveTo>
                  <a:pt x="0" y="0"/>
                </a:moveTo>
                <a:lnTo>
                  <a:pt x="774750" y="0"/>
                </a:lnTo>
                <a:lnTo>
                  <a:pt x="774750" y="774751"/>
                </a:lnTo>
                <a:lnTo>
                  <a:pt x="0" y="77475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9506685" y="4315765"/>
            <a:ext cx="790565" cy="790565"/>
          </a:xfrm>
          <a:custGeom>
            <a:avLst/>
            <a:gdLst/>
            <a:ahLst/>
            <a:cxnLst/>
            <a:rect r="r" b="b" t="t" l="l"/>
            <a:pathLst>
              <a:path h="790565" w="790565">
                <a:moveTo>
                  <a:pt x="0" y="0"/>
                </a:moveTo>
                <a:lnTo>
                  <a:pt x="790566" y="0"/>
                </a:lnTo>
                <a:lnTo>
                  <a:pt x="790566" y="790566"/>
                </a:lnTo>
                <a:lnTo>
                  <a:pt x="0" y="790566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8000393" y="5766648"/>
            <a:ext cx="749399" cy="749399"/>
          </a:xfrm>
          <a:custGeom>
            <a:avLst/>
            <a:gdLst/>
            <a:ahLst/>
            <a:cxnLst/>
            <a:rect r="r" b="b" t="t" l="l"/>
            <a:pathLst>
              <a:path h="749399" w="749399">
                <a:moveTo>
                  <a:pt x="0" y="0"/>
                </a:moveTo>
                <a:lnTo>
                  <a:pt x="749399" y="0"/>
                </a:lnTo>
                <a:lnTo>
                  <a:pt x="749399" y="749400"/>
                </a:lnTo>
                <a:lnTo>
                  <a:pt x="0" y="749400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9562627" y="5766648"/>
            <a:ext cx="734623" cy="734623"/>
          </a:xfrm>
          <a:custGeom>
            <a:avLst/>
            <a:gdLst/>
            <a:ahLst/>
            <a:cxnLst/>
            <a:rect r="r" b="b" t="t" l="l"/>
            <a:pathLst>
              <a:path h="734623" w="734623">
                <a:moveTo>
                  <a:pt x="0" y="0"/>
                </a:moveTo>
                <a:lnTo>
                  <a:pt x="734624" y="0"/>
                </a:lnTo>
                <a:lnTo>
                  <a:pt x="734624" y="734624"/>
                </a:lnTo>
                <a:lnTo>
                  <a:pt x="0" y="734624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 l="0" t="0" r="0" b="0"/>
            </a:stretch>
          </a:blipFill>
        </p:spPr>
      </p:sp>
      <p:sp>
        <p:nvSpPr>
          <p:cNvPr name="TextBox 21" id="21"/>
          <p:cNvSpPr txBox="true"/>
          <p:nvPr/>
        </p:nvSpPr>
        <p:spPr>
          <a:xfrm rot="0">
            <a:off x="2426964" y="2965768"/>
            <a:ext cx="33715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1A1C35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DEMOGRÁFICO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2412942" y="6163431"/>
            <a:ext cx="33673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1A1C35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DE LAS INSTITUCIONES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502698" y="2965768"/>
            <a:ext cx="33589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1A1C35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GEOGRÁFICO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630325" y="6163431"/>
            <a:ext cx="3354750" cy="1409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400"/>
              </a:lnSpc>
            </a:pPr>
            <a:r>
              <a:rPr lang="en-US" sz="4500">
                <a:solidFill>
                  <a:srgbClr val="1A1C35"/>
                </a:solidFill>
                <a:latin typeface="Sugo Classic"/>
                <a:ea typeface="Sugo Classic"/>
                <a:cs typeface="Sugo Classic"/>
                <a:sym typeface="Sugo Classic"/>
              </a:rPr>
              <a:t>ANÁLISIS RELACIONAL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1039129" y="814458"/>
            <a:ext cx="1522515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400"/>
              </a:lnSpc>
            </a:pPr>
            <a:r>
              <a:rPr lang="en-US" sz="7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análisis exploratorio</a:t>
            </a: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9EE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213448" y="274826"/>
            <a:ext cx="8494254" cy="2608992"/>
          </a:xfrm>
          <a:custGeom>
            <a:avLst/>
            <a:gdLst/>
            <a:ahLst/>
            <a:cxnLst/>
            <a:rect r="r" b="b" t="t" l="l"/>
            <a:pathLst>
              <a:path h="2608992" w="8494254">
                <a:moveTo>
                  <a:pt x="0" y="0"/>
                </a:moveTo>
                <a:lnTo>
                  <a:pt x="8494254" y="0"/>
                </a:lnTo>
                <a:lnTo>
                  <a:pt x="8494254" y="2608992"/>
                </a:lnTo>
                <a:lnTo>
                  <a:pt x="0" y="26089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338776" y="3728580"/>
            <a:ext cx="20115504" cy="4867890"/>
          </a:xfrm>
          <a:custGeom>
            <a:avLst/>
            <a:gdLst/>
            <a:ahLst/>
            <a:cxnLst/>
            <a:rect r="r" b="b" t="t" l="l"/>
            <a:pathLst>
              <a:path h="4867890" w="20115504">
                <a:moveTo>
                  <a:pt x="0" y="0"/>
                </a:moveTo>
                <a:lnTo>
                  <a:pt x="20115504" y="0"/>
                </a:lnTo>
                <a:lnTo>
                  <a:pt x="20115504" y="4867890"/>
                </a:lnTo>
                <a:lnTo>
                  <a:pt x="0" y="486789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7857002" y="4014724"/>
            <a:ext cx="8259952" cy="4055700"/>
          </a:xfrm>
          <a:custGeom>
            <a:avLst/>
            <a:gdLst/>
            <a:ahLst/>
            <a:cxnLst/>
            <a:rect r="r" b="b" t="t" l="l"/>
            <a:pathLst>
              <a:path h="4055700" w="8259952">
                <a:moveTo>
                  <a:pt x="0" y="0"/>
                </a:moveTo>
                <a:lnTo>
                  <a:pt x="8259952" y="0"/>
                </a:lnTo>
                <a:lnTo>
                  <a:pt x="8259952" y="4055700"/>
                </a:lnTo>
                <a:lnTo>
                  <a:pt x="0" y="40557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415388" y="7295980"/>
            <a:ext cx="2097682" cy="831776"/>
          </a:xfrm>
          <a:custGeom>
            <a:avLst/>
            <a:gdLst/>
            <a:ahLst/>
            <a:cxnLst/>
            <a:rect r="r" b="b" t="t" l="l"/>
            <a:pathLst>
              <a:path h="831776" w="2097682">
                <a:moveTo>
                  <a:pt x="0" y="0"/>
                </a:moveTo>
                <a:lnTo>
                  <a:pt x="2097682" y="0"/>
                </a:lnTo>
                <a:lnTo>
                  <a:pt x="2097682" y="831776"/>
                </a:lnTo>
                <a:lnTo>
                  <a:pt x="0" y="83177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-1409700" y="7838132"/>
            <a:ext cx="21491244" cy="2997022"/>
          </a:xfrm>
          <a:custGeom>
            <a:avLst/>
            <a:gdLst/>
            <a:ahLst/>
            <a:cxnLst/>
            <a:rect r="r" b="b" t="t" l="l"/>
            <a:pathLst>
              <a:path h="2997022" w="21491244">
                <a:moveTo>
                  <a:pt x="0" y="0"/>
                </a:moveTo>
                <a:lnTo>
                  <a:pt x="21491244" y="0"/>
                </a:lnTo>
                <a:lnTo>
                  <a:pt x="21491244" y="2997022"/>
                </a:lnTo>
                <a:lnTo>
                  <a:pt x="0" y="299702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6466672" y="8820918"/>
            <a:ext cx="2239450" cy="839698"/>
          </a:xfrm>
          <a:custGeom>
            <a:avLst/>
            <a:gdLst/>
            <a:ahLst/>
            <a:cxnLst/>
            <a:rect r="r" b="b" t="t" l="l"/>
            <a:pathLst>
              <a:path h="839698" w="2239450">
                <a:moveTo>
                  <a:pt x="0" y="0"/>
                </a:moveTo>
                <a:lnTo>
                  <a:pt x="2239450" y="0"/>
                </a:lnTo>
                <a:lnTo>
                  <a:pt x="2239450" y="839698"/>
                </a:lnTo>
                <a:lnTo>
                  <a:pt x="0" y="839698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-220726" y="7372082"/>
            <a:ext cx="3026166" cy="2113398"/>
          </a:xfrm>
          <a:custGeom>
            <a:avLst/>
            <a:gdLst/>
            <a:ahLst/>
            <a:cxnLst/>
            <a:rect r="r" b="b" t="t" l="l"/>
            <a:pathLst>
              <a:path h="2113398" w="3026166">
                <a:moveTo>
                  <a:pt x="0" y="0"/>
                </a:moveTo>
                <a:lnTo>
                  <a:pt x="3026166" y="0"/>
                </a:lnTo>
                <a:lnTo>
                  <a:pt x="3026166" y="2113398"/>
                </a:lnTo>
                <a:lnTo>
                  <a:pt x="0" y="2113398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5984222" y="7521564"/>
            <a:ext cx="2336880" cy="2350800"/>
          </a:xfrm>
          <a:custGeom>
            <a:avLst/>
            <a:gdLst/>
            <a:ahLst/>
            <a:cxnLst/>
            <a:rect r="r" b="b" t="t" l="l"/>
            <a:pathLst>
              <a:path h="2350800" w="2336880">
                <a:moveTo>
                  <a:pt x="0" y="0"/>
                </a:moveTo>
                <a:lnTo>
                  <a:pt x="2336880" y="0"/>
                </a:lnTo>
                <a:lnTo>
                  <a:pt x="2336880" y="2350800"/>
                </a:lnTo>
                <a:lnTo>
                  <a:pt x="0" y="2350800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0">
            <a:off x="10249654" y="3551562"/>
            <a:ext cx="10139984" cy="4982042"/>
          </a:xfrm>
          <a:custGeom>
            <a:avLst/>
            <a:gdLst/>
            <a:ahLst/>
            <a:cxnLst/>
            <a:rect r="r" b="b" t="t" l="l"/>
            <a:pathLst>
              <a:path h="4982042" w="10139984">
                <a:moveTo>
                  <a:pt x="0" y="0"/>
                </a:moveTo>
                <a:lnTo>
                  <a:pt x="10139984" y="0"/>
                </a:lnTo>
                <a:lnTo>
                  <a:pt x="10139984" y="4982042"/>
                </a:lnTo>
                <a:lnTo>
                  <a:pt x="0" y="4982042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0">
            <a:off x="9487950" y="5569376"/>
            <a:ext cx="7446994" cy="3742792"/>
          </a:xfrm>
          <a:custGeom>
            <a:avLst/>
            <a:gdLst/>
            <a:ahLst/>
            <a:cxnLst/>
            <a:rect r="r" b="b" t="t" l="l"/>
            <a:pathLst>
              <a:path h="3742792" w="7446994">
                <a:moveTo>
                  <a:pt x="0" y="0"/>
                </a:moveTo>
                <a:lnTo>
                  <a:pt x="7446994" y="0"/>
                </a:lnTo>
                <a:lnTo>
                  <a:pt x="7446994" y="3742792"/>
                </a:lnTo>
                <a:lnTo>
                  <a:pt x="0" y="3742792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0">
            <a:off x="11822502" y="1078976"/>
            <a:ext cx="4941904" cy="1389542"/>
          </a:xfrm>
          <a:custGeom>
            <a:avLst/>
            <a:gdLst/>
            <a:ahLst/>
            <a:cxnLst/>
            <a:rect r="r" b="b" t="t" l="l"/>
            <a:pathLst>
              <a:path h="1389542" w="4941904">
                <a:moveTo>
                  <a:pt x="0" y="0"/>
                </a:moveTo>
                <a:lnTo>
                  <a:pt x="4941904" y="0"/>
                </a:lnTo>
                <a:lnTo>
                  <a:pt x="4941904" y="1389542"/>
                </a:lnTo>
                <a:lnTo>
                  <a:pt x="0" y="138954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3" id="13"/>
          <p:cNvSpPr txBox="true"/>
          <p:nvPr/>
        </p:nvSpPr>
        <p:spPr>
          <a:xfrm rot="0">
            <a:off x="3892729" y="1728724"/>
            <a:ext cx="1143000" cy="22860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8000"/>
              </a:lnSpc>
              <a:spcBef>
                <a:spcPct val="0"/>
              </a:spcBef>
            </a:pPr>
            <a:r>
              <a:rPr lang="en-US" sz="15000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-279552" y="4975783"/>
            <a:ext cx="9487561" cy="10668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399"/>
              </a:lnSpc>
            </a:pPr>
            <a:r>
              <a:rPr lang="en-US" sz="6999">
                <a:solidFill>
                  <a:srgbClr val="4B2F2F"/>
                </a:solidFill>
                <a:latin typeface="TT Milks Casual Pie Base"/>
                <a:ea typeface="TT Milks Casual Pie Base"/>
                <a:cs typeface="TT Milks Casual Pie Base"/>
                <a:sym typeface="TT Milks Casual Pie Base"/>
              </a:rPr>
              <a:t>resultados</a:t>
            </a:r>
          </a:p>
        </p:txBody>
      </p:sp>
      <p:sp>
        <p:nvSpPr>
          <p:cNvPr name="Freeform 15" id="15"/>
          <p:cNvSpPr/>
          <p:nvPr/>
        </p:nvSpPr>
        <p:spPr>
          <a:xfrm flipH="false" flipV="false" rot="0">
            <a:off x="15132668" y="472106"/>
            <a:ext cx="2707592" cy="1324274"/>
          </a:xfrm>
          <a:custGeom>
            <a:avLst/>
            <a:gdLst/>
            <a:ahLst/>
            <a:cxnLst/>
            <a:rect r="r" b="b" t="t" l="l"/>
            <a:pathLst>
              <a:path h="1324274" w="2707592">
                <a:moveTo>
                  <a:pt x="0" y="0"/>
                </a:moveTo>
                <a:lnTo>
                  <a:pt x="2707592" y="0"/>
                </a:lnTo>
                <a:lnTo>
                  <a:pt x="2707592" y="1324274"/>
                </a:lnTo>
                <a:lnTo>
                  <a:pt x="0" y="1324274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DAGYpBpzUrI</dc:identifier>
  <dcterms:modified xsi:type="dcterms:W3CDTF">2011-08-01T06:04:30Z</dcterms:modified>
  <cp:revision>1</cp:revision>
  <dc:title>Copia de Forced Displacement by Slidesgo.pptx</dc:title>
</cp:coreProperties>
</file>